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7099300" cy="10234613"/>
  <p:custDataLst>
    <p:tags r:id="rId16"/>
  </p:custData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9B"/>
    <a:srgbClr val="FFCF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3804" autoAdjust="0"/>
  </p:normalViewPr>
  <p:slideViewPr>
    <p:cSldViewPr snapToGrid="0">
      <p:cViewPr varScale="1">
        <p:scale>
          <a:sx n="83" d="100"/>
          <a:sy n="83" d="100"/>
        </p:scale>
        <p:origin x="60" y="4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9F9736F-7522-474C-A84E-CED678BC0850}" type="datetimeFigureOut">
              <a:rPr lang="en-US" smtClean="0"/>
              <a:t>4/8/2016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72D69CC-9DD5-4326-A472-6BE1156748E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62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D69CC-9DD5-4326-A472-6BE1156748E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56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D69CC-9DD5-4326-A472-6BE1156748E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272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7027530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>
          <a:xfrm>
            <a:off x="0" y="1"/>
            <a:ext cx="12192000" cy="2740112"/>
          </a:xfrm>
          <a:prstGeom prst="rect">
            <a:avLst/>
          </a:prstGeom>
          <a:solidFill>
            <a:srgbClr val="0052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01" y="144612"/>
            <a:ext cx="3934719" cy="3726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6480" y="3509962"/>
            <a:ext cx="8371840" cy="166147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6480" y="5379735"/>
            <a:ext cx="8371840" cy="982298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CDE5C-1465-4E28-98B7-97E742D0A081}" type="datetime1">
              <a:rPr lang="en-US" smtClean="0"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3F83C-42D6-4F77-AEDF-7AAC3CA734E0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233921" y="2067292"/>
            <a:ext cx="772439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Lions Clubs International</a:t>
            </a:r>
            <a:endParaRPr lang="en-US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233921" y="2740113"/>
            <a:ext cx="772439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 smtClean="0">
                <a:solidFill>
                  <a:srgbClr val="FFCF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Leadership Team</a:t>
            </a:r>
            <a:endParaRPr lang="en-US" sz="3600" b="1" dirty="0">
              <a:solidFill>
                <a:srgbClr val="FFCF0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471920"/>
            <a:ext cx="12192000" cy="386080"/>
          </a:xfrm>
          <a:prstGeom prst="rect">
            <a:avLst/>
          </a:prstGeom>
          <a:solidFill>
            <a:srgbClr val="FFCF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997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CD382-4ABF-40C7-A20D-FD92CD7AEC32}" type="datetime1">
              <a:rPr lang="en-US" smtClean="0"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3F83C-42D6-4F77-AEDF-7AAC3CA734E0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755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2706-9B4D-4470-ACDB-0A0D19BFD52F}" type="datetime1">
              <a:rPr lang="en-US" smtClean="0"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3F83C-42D6-4F77-AEDF-7AAC3CA734E0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757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0D03B-CA23-4214-8AE8-F5CE37511944}" type="datetime1">
              <a:rPr lang="en-US" smtClean="0"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3F83C-42D6-4F77-AEDF-7AAC3CA734E0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394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970434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>
          <a:xfrm>
            <a:off x="680720" y="1524000"/>
            <a:ext cx="10800080" cy="4693920"/>
          </a:xfrm>
          <a:prstGeom prst="rect">
            <a:avLst/>
          </a:prstGeom>
          <a:solidFill>
            <a:srgbClr val="0052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FCF0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F099-D072-47D2-BFBC-93BE43A6B312}" type="datetime1">
              <a:rPr lang="en-US" smtClean="0"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3F83C-42D6-4F77-AEDF-7AAC3CA734E0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927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A13B-BB7E-4416-912A-FAE47E404F71}" type="datetime1">
              <a:rPr lang="en-US" smtClean="0"/>
              <a:t>4/8/2016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3F83C-42D6-4F77-AEDF-7AAC3CA734E0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31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F41D8-BD7D-4E47-89DE-B8890658D8AE}" type="datetime1">
              <a:rPr lang="en-US" smtClean="0"/>
              <a:t>4/8/2016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3F83C-42D6-4F77-AEDF-7AAC3CA734E0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194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0F500-6D21-46F9-BDD9-D466B044B677}" type="datetime1">
              <a:rPr lang="en-US" smtClean="0"/>
              <a:t>4/8/2016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3F83C-42D6-4F77-AEDF-7AAC3CA734E0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172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28A83-626F-441A-AE7E-C1ED2A161B7A}" type="datetime1">
              <a:rPr lang="en-US" smtClean="0"/>
              <a:t>4/8/2016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3F83C-42D6-4F77-AEDF-7AAC3CA734E0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714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6BF56-1F71-4B7D-A836-E3C0E10EB980}" type="datetime1">
              <a:rPr lang="en-US" smtClean="0"/>
              <a:t>4/8/2016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3F83C-42D6-4F77-AEDF-7AAC3CA734E0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979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4CBD9-C08E-433E-ABDD-349FE26755CB}" type="datetime1">
              <a:rPr lang="en-US" smtClean="0"/>
              <a:t>4/8/2016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3F83C-42D6-4F77-AEDF-7AAC3CA734E0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9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49595040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 userDrawn="1"/>
        </p:nvSpPr>
        <p:spPr>
          <a:xfrm>
            <a:off x="0" y="1"/>
            <a:ext cx="12192000" cy="460112"/>
          </a:xfrm>
          <a:prstGeom prst="rect">
            <a:avLst/>
          </a:prstGeom>
          <a:solidFill>
            <a:srgbClr val="0052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80139"/>
            <a:ext cx="10515600" cy="782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97650"/>
            <a:ext cx="1498600" cy="2495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1FDC5-C754-4E66-9B0A-389480AFFF8E}" type="datetime1">
              <a:rPr lang="en-US" smtClean="0"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50160" y="6597537"/>
            <a:ext cx="7741920" cy="2495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05440" y="6597537"/>
            <a:ext cx="848360" cy="2495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3F83C-42D6-4F77-AEDF-7AAC3CA734E0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3" y="51802"/>
            <a:ext cx="622687" cy="589659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827813" y="208800"/>
            <a:ext cx="373913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Lions Clubs International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38200" y="462025"/>
            <a:ext cx="373913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 smtClean="0">
                <a:solidFill>
                  <a:srgbClr val="FFCF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Leadership Team</a:t>
            </a:r>
            <a:endParaRPr lang="en-US" sz="1200" b="1" dirty="0">
              <a:solidFill>
                <a:srgbClr val="FFCF0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6461760"/>
            <a:ext cx="12192000" cy="162560"/>
          </a:xfrm>
          <a:prstGeom prst="rect">
            <a:avLst/>
          </a:prstGeom>
          <a:solidFill>
            <a:srgbClr val="FFCF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113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rgbClr val="00529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bluenose.com/blog/the-4-dimensions-of-product-usage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59026" y="3445566"/>
            <a:ext cx="11799294" cy="2676938"/>
          </a:xfrm>
          <a:solidFill>
            <a:schemeClr val="accent5">
              <a:alpha val="63000"/>
            </a:schemeClr>
          </a:solidFill>
        </p:spPr>
        <p:txBody>
          <a:bodyPr/>
          <a:lstStyle/>
          <a:p>
            <a:r>
              <a:rPr lang="fr-CA" sz="5400" dirty="0"/>
              <a:t>SCHEMA DIRECTEUR POUR AVOIR UN CLUB PLUS FORT  </a:t>
            </a:r>
            <a:r>
              <a:rPr lang="fr-CA" sz="5400" dirty="0" smtClean="0"/>
              <a:t/>
            </a:r>
            <a:br>
              <a:rPr lang="fr-CA" sz="5400" dirty="0" smtClean="0"/>
            </a:br>
            <a:r>
              <a:rPr lang="fr-CA" sz="5400" dirty="0" smtClean="0"/>
              <a:t>UN PLAN POUR GUIDER VOS ACTIVITÉS</a:t>
            </a:r>
            <a:endParaRPr lang="fi-FI" sz="540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2491941" y="4982170"/>
            <a:ext cx="8371840" cy="982298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4354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SCHEMA DIRECTEUR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/>
              <a:t> </a:t>
            </a:r>
            <a:r>
              <a:rPr lang="fr-CA" b="1" dirty="0">
                <a:solidFill>
                  <a:schemeClr val="accent5">
                    <a:lumMod val="75000"/>
                  </a:schemeClr>
                </a:solidFill>
              </a:rPr>
              <a:t>DEVELOPPEZ VOTRE </a:t>
            </a:r>
            <a:r>
              <a:rPr lang="fr-CA" b="1" dirty="0" smtClean="0">
                <a:solidFill>
                  <a:schemeClr val="accent5">
                    <a:lumMod val="75000"/>
                  </a:schemeClr>
                </a:solidFill>
              </a:rPr>
              <a:t>SCHEMA </a:t>
            </a:r>
            <a:r>
              <a:rPr lang="fr-CA" b="1" dirty="0">
                <a:solidFill>
                  <a:schemeClr val="accent5">
                    <a:lumMod val="75000"/>
                  </a:schemeClr>
                </a:solidFill>
              </a:rPr>
              <a:t>DIRECTEUR </a:t>
            </a:r>
            <a:r>
              <a:rPr lang="fr-CA" b="1" dirty="0" smtClean="0">
                <a:solidFill>
                  <a:schemeClr val="accent5">
                    <a:lumMod val="75000"/>
                  </a:schemeClr>
                </a:solidFill>
              </a:rPr>
              <a:t>(PLAN) POUR </a:t>
            </a:r>
            <a:r>
              <a:rPr lang="fr-CA" b="1" dirty="0" smtClean="0">
                <a:solidFill>
                  <a:schemeClr val="accent5">
                    <a:lumMod val="75000"/>
                  </a:schemeClr>
                </a:solidFill>
              </a:rPr>
              <a:t>faire évoluer votre Club </a:t>
            </a:r>
            <a:r>
              <a:rPr lang="fr-CA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fr-CA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r>
              <a:rPr lang="fr-CA" b="1" dirty="0" smtClean="0">
                <a:solidFill>
                  <a:schemeClr val="accent5">
                    <a:lumMod val="75000"/>
                  </a:schemeClr>
                </a:solidFill>
              </a:rPr>
              <a:t>Clarifiez les </a:t>
            </a:r>
            <a:r>
              <a:rPr lang="fr-CA" b="1" dirty="0">
                <a:solidFill>
                  <a:schemeClr val="accent5">
                    <a:lumMod val="75000"/>
                  </a:schemeClr>
                </a:solidFill>
              </a:rPr>
              <a:t>tâches, </a:t>
            </a:r>
            <a:endParaRPr lang="fr-CA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r>
              <a:rPr lang="fr-CA" b="1" dirty="0" smtClean="0">
                <a:solidFill>
                  <a:schemeClr val="accent5">
                    <a:lumMod val="75000"/>
                  </a:schemeClr>
                </a:solidFill>
              </a:rPr>
              <a:t>Les éventuels </a:t>
            </a:r>
            <a:r>
              <a:rPr lang="fr-CA" b="1" dirty="0">
                <a:solidFill>
                  <a:schemeClr val="accent5">
                    <a:lumMod val="75000"/>
                  </a:schemeClr>
                </a:solidFill>
              </a:rPr>
              <a:t>obstacles </a:t>
            </a:r>
            <a:endParaRPr lang="fr-CA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r>
              <a:rPr lang="fr-CA" b="1" dirty="0" smtClean="0">
                <a:solidFill>
                  <a:schemeClr val="accent5">
                    <a:lumMod val="75000"/>
                  </a:schemeClr>
                </a:solidFill>
              </a:rPr>
              <a:t>Les solutions </a:t>
            </a:r>
            <a:r>
              <a:rPr lang="fr-CA" b="1" dirty="0">
                <a:solidFill>
                  <a:schemeClr val="accent5">
                    <a:lumMod val="75000"/>
                  </a:schemeClr>
                </a:solidFill>
              </a:rPr>
              <a:t>possibles, </a:t>
            </a:r>
            <a:endParaRPr lang="fr-CA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r>
              <a:rPr lang="fr-CA" b="1" dirty="0" smtClean="0">
                <a:solidFill>
                  <a:schemeClr val="accent5">
                    <a:lumMod val="75000"/>
                  </a:schemeClr>
                </a:solidFill>
              </a:rPr>
              <a:t>Les </a:t>
            </a:r>
            <a:r>
              <a:rPr lang="fr-CA" b="1" dirty="0">
                <a:solidFill>
                  <a:schemeClr val="accent5">
                    <a:lumMod val="75000"/>
                  </a:schemeClr>
                </a:solidFill>
              </a:rPr>
              <a:t>ressources qu’il vous </a:t>
            </a:r>
            <a:r>
              <a:rPr lang="fr-CA" b="1" dirty="0" smtClean="0">
                <a:solidFill>
                  <a:schemeClr val="accent5">
                    <a:lumMod val="75000"/>
                  </a:schemeClr>
                </a:solidFill>
              </a:rPr>
              <a:t>faudra</a:t>
            </a:r>
          </a:p>
          <a:p>
            <a:pPr marL="0" lvl="1" indent="0">
              <a:buNone/>
            </a:pPr>
            <a:r>
              <a:rPr lang="fr-CA" b="1" dirty="0" smtClean="0">
                <a:solidFill>
                  <a:schemeClr val="accent5">
                    <a:lumMod val="75000"/>
                  </a:schemeClr>
                </a:solidFill>
              </a:rPr>
              <a:t>Développez </a:t>
            </a:r>
            <a:r>
              <a:rPr lang="fr-CA" b="1" dirty="0">
                <a:solidFill>
                  <a:schemeClr val="accent5">
                    <a:lumMod val="75000"/>
                  </a:schemeClr>
                </a:solidFill>
              </a:rPr>
              <a:t>votre plan</a:t>
            </a:r>
            <a:endParaRPr lang="fr-CA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0D03B-CA23-4214-8AE8-F5CE37511944}" type="datetime1">
              <a:rPr lang="en-US" smtClean="0"/>
              <a:t>4/8/2016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3F83C-42D6-4F77-AEDF-7AAC3CA734E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62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SCHEMA DIRECTEUR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4557" y="1825625"/>
            <a:ext cx="11555895" cy="4351338"/>
          </a:xfrm>
        </p:spPr>
        <p:txBody>
          <a:bodyPr>
            <a:normAutofit lnSpcReduction="10000"/>
          </a:bodyPr>
          <a:lstStyle/>
          <a:p>
            <a:r>
              <a:rPr lang="fr-CA" b="1" dirty="0" smtClean="0">
                <a:solidFill>
                  <a:schemeClr val="accent5">
                    <a:lumMod val="75000"/>
                  </a:schemeClr>
                </a:solidFill>
              </a:rPr>
              <a:t>VOTRE SCHÉMA </a:t>
            </a:r>
            <a:r>
              <a:rPr lang="fr-CA" b="1" dirty="0">
                <a:solidFill>
                  <a:schemeClr val="accent5">
                    <a:lumMod val="75000"/>
                  </a:schemeClr>
                </a:solidFill>
              </a:rPr>
              <a:t>DIRECTEUR </a:t>
            </a:r>
            <a:r>
              <a:rPr lang="fr-CA" b="1" dirty="0" smtClean="0">
                <a:solidFill>
                  <a:schemeClr val="accent5">
                    <a:lumMod val="75000"/>
                  </a:schemeClr>
                </a:solidFill>
              </a:rPr>
              <a:t>DÉCRIRA</a:t>
            </a:r>
          </a:p>
          <a:p>
            <a:pPr lvl="1"/>
            <a:r>
              <a:rPr lang="fr-CA" b="1" dirty="0" smtClean="0">
                <a:solidFill>
                  <a:schemeClr val="accent5">
                    <a:lumMod val="75000"/>
                  </a:schemeClr>
                </a:solidFill>
              </a:rPr>
              <a:t>le </a:t>
            </a:r>
            <a:r>
              <a:rPr lang="fr-CA" b="1" dirty="0">
                <a:solidFill>
                  <a:schemeClr val="accent5">
                    <a:lumMod val="75000"/>
                  </a:schemeClr>
                </a:solidFill>
              </a:rPr>
              <a:t>but que l’on recherche </a:t>
            </a:r>
            <a:endParaRPr lang="fr-CA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r>
              <a:rPr lang="fr-CA" b="1" dirty="0">
                <a:solidFill>
                  <a:schemeClr val="accent5">
                    <a:lumMod val="75000"/>
                  </a:schemeClr>
                </a:solidFill>
              </a:rPr>
              <a:t>c</a:t>
            </a:r>
            <a:r>
              <a:rPr lang="fr-CA" b="1" dirty="0" smtClean="0">
                <a:solidFill>
                  <a:schemeClr val="accent5">
                    <a:lumMod val="75000"/>
                  </a:schemeClr>
                </a:solidFill>
              </a:rPr>
              <a:t>omment </a:t>
            </a:r>
            <a:r>
              <a:rPr lang="fr-CA" b="1" dirty="0">
                <a:solidFill>
                  <a:schemeClr val="accent5">
                    <a:lumMod val="75000"/>
                  </a:schemeClr>
                </a:solidFill>
              </a:rPr>
              <a:t>l’atteindre </a:t>
            </a:r>
            <a:endParaRPr lang="fr-CA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r>
              <a:rPr lang="fr-CA" b="1" dirty="0">
                <a:solidFill>
                  <a:schemeClr val="accent5">
                    <a:lumMod val="75000"/>
                  </a:schemeClr>
                </a:solidFill>
              </a:rPr>
              <a:t>À</a:t>
            </a:r>
            <a:r>
              <a:rPr lang="fr-CA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CA" b="1" dirty="0">
                <a:solidFill>
                  <a:schemeClr val="accent5">
                    <a:lumMod val="75000"/>
                  </a:schemeClr>
                </a:solidFill>
              </a:rPr>
              <a:t>quel moment chaque étape sera </a:t>
            </a:r>
            <a:r>
              <a:rPr lang="fr-CA" b="1" dirty="0" smtClean="0">
                <a:solidFill>
                  <a:schemeClr val="accent5">
                    <a:lumMod val="75000"/>
                  </a:schemeClr>
                </a:solidFill>
              </a:rPr>
              <a:t>complétée</a:t>
            </a:r>
          </a:p>
          <a:p>
            <a:pPr lvl="1"/>
            <a:r>
              <a:rPr lang="fr-CA" b="1" dirty="0" smtClean="0">
                <a:solidFill>
                  <a:schemeClr val="accent5">
                    <a:lumMod val="75000"/>
                  </a:schemeClr>
                </a:solidFill>
              </a:rPr>
              <a:t>Qui </a:t>
            </a:r>
            <a:r>
              <a:rPr lang="fr-CA" b="1" dirty="0">
                <a:solidFill>
                  <a:schemeClr val="accent5">
                    <a:lumMod val="75000"/>
                  </a:schemeClr>
                </a:solidFill>
              </a:rPr>
              <a:t>sera chargée de chaque étape </a:t>
            </a:r>
            <a:endParaRPr lang="fr-CA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r>
              <a:rPr lang="fr-CA" b="1" dirty="0" smtClean="0">
                <a:solidFill>
                  <a:schemeClr val="accent5">
                    <a:lumMod val="75000"/>
                  </a:schemeClr>
                </a:solidFill>
              </a:rPr>
              <a:t>Comment </a:t>
            </a:r>
            <a:r>
              <a:rPr lang="fr-CA" b="1" dirty="0">
                <a:solidFill>
                  <a:schemeClr val="accent5">
                    <a:lumMod val="75000"/>
                  </a:schemeClr>
                </a:solidFill>
              </a:rPr>
              <a:t>vous saurez que chaque étape a été complétée.</a:t>
            </a:r>
          </a:p>
          <a:p>
            <a:endParaRPr lang="fr-CA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0D03B-CA23-4214-8AE8-F5CE37511944}" type="datetime1">
              <a:rPr lang="en-US" smtClean="0"/>
              <a:t>4/8/2016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3F83C-42D6-4F77-AEDF-7AAC3CA734E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935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SCHEMA DIRECTEUR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b="1" dirty="0" smtClean="0">
                <a:solidFill>
                  <a:schemeClr val="accent5">
                    <a:lumMod val="75000"/>
                  </a:schemeClr>
                </a:solidFill>
              </a:rPr>
              <a:t>PRIS ENSEMBLE, LES PLANS</a:t>
            </a:r>
          </a:p>
          <a:p>
            <a:r>
              <a:rPr lang="fr-CA" b="1" dirty="0" smtClean="0">
                <a:solidFill>
                  <a:schemeClr val="accent5">
                    <a:lumMod val="75000"/>
                  </a:schemeClr>
                </a:solidFill>
              </a:rPr>
              <a:t> POUR CHAQUE BUT </a:t>
            </a:r>
          </a:p>
          <a:p>
            <a:r>
              <a:rPr lang="fr-CA" b="1" dirty="0" smtClean="0">
                <a:solidFill>
                  <a:schemeClr val="accent5">
                    <a:lumMod val="75000"/>
                  </a:schemeClr>
                </a:solidFill>
              </a:rPr>
              <a:t>CONSTITUENT VOTRE</a:t>
            </a:r>
          </a:p>
          <a:p>
            <a:r>
              <a:rPr lang="fr-CA" b="1" dirty="0" smtClean="0">
                <a:solidFill>
                  <a:schemeClr val="accent5">
                    <a:lumMod val="75000"/>
                  </a:schemeClr>
                </a:solidFill>
              </a:rPr>
              <a:t> SCHÉMA DIRECTEUR </a:t>
            </a:r>
          </a:p>
          <a:p>
            <a:pPr marL="0" indent="0">
              <a:buNone/>
            </a:pPr>
            <a:endParaRPr lang="fr-CA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0D03B-CA23-4214-8AE8-F5CE37511944}" type="datetime1">
              <a:rPr lang="en-US" smtClean="0"/>
              <a:t>4/8/2016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3F83C-42D6-4F77-AEDF-7AAC3CA734E0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509676"/>
              </p:ext>
            </p:extLst>
          </p:nvPr>
        </p:nvGraphicFramePr>
        <p:xfrm>
          <a:off x="6294783" y="3167269"/>
          <a:ext cx="5618778" cy="3179972"/>
        </p:xfrm>
        <a:graphic>
          <a:graphicData uri="http://schemas.openxmlformats.org/drawingml/2006/table">
            <a:tbl>
              <a:tblPr firstRow="1" firstCol="1" bandRow="1"/>
              <a:tblGrid>
                <a:gridCol w="1095898"/>
                <a:gridCol w="1095898"/>
                <a:gridCol w="1095898"/>
                <a:gridCol w="1145255"/>
                <a:gridCol w="1185829"/>
              </a:tblGrid>
              <a:tr h="345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QUOI ?</a:t>
                      </a:r>
                      <a:endParaRPr lang="fr-CA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(Description des étapes à réaliser)</a:t>
                      </a:r>
                    </a:p>
                  </a:txBody>
                  <a:tcPr marL="63073" marR="63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QUI ?</a:t>
                      </a:r>
                      <a:endParaRPr lang="fr-C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(Personne chargée de les réaliser)</a:t>
                      </a:r>
                    </a:p>
                  </a:txBody>
                  <a:tcPr marL="63073" marR="63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RESSOURCES</a:t>
                      </a:r>
                      <a:endParaRPr lang="fr-C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(Nécessaires)</a:t>
                      </a:r>
                    </a:p>
                  </a:txBody>
                  <a:tcPr marL="63073" marR="63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QUAND ?</a:t>
                      </a:r>
                      <a:endParaRPr lang="fr-C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(Date limite pour la réalisation)</a:t>
                      </a:r>
                    </a:p>
                  </a:txBody>
                  <a:tcPr marL="63073" marR="63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COMMENT LE SAURONS-NOUS ?</a:t>
                      </a:r>
                      <a:endParaRPr lang="fr-C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(Que l’étape est réalisée)</a:t>
                      </a:r>
                    </a:p>
                  </a:txBody>
                  <a:tcPr marL="63073" marR="63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8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3073" marR="63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3073" marR="63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3073" marR="63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3073" marR="63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3073" marR="63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 flipV="1">
            <a:off x="13132904" y="1171183"/>
            <a:ext cx="1232384" cy="233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Plan d’action</a:t>
            </a:r>
            <a:endParaRPr kumimoji="0" lang="fr-C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QUOI ?  Objectif</a:t>
            </a:r>
            <a:r>
              <a:rPr kumimoji="0" lang="fr-C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: _______________________________________________________________________________________________________</a:t>
            </a:r>
            <a:endParaRPr kumimoji="0" lang="fr-C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890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SCHEMA DIRECTEUR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b="1" dirty="0" smtClean="0">
                <a:solidFill>
                  <a:schemeClr val="accent5">
                    <a:lumMod val="75000"/>
                  </a:schemeClr>
                </a:solidFill>
              </a:rPr>
              <a:t>MERCI DE VOTRE ATTENTION ET DE VOTRE PARTICIPATION </a:t>
            </a:r>
          </a:p>
          <a:p>
            <a:endParaRPr lang="fr-CA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fr-CA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fr-CA" sz="3000" b="1" dirty="0" smtClean="0">
                <a:solidFill>
                  <a:schemeClr val="accent5">
                    <a:lumMod val="75000"/>
                  </a:schemeClr>
                </a:solidFill>
              </a:rPr>
              <a:t>Raymond Guillemette.</a:t>
            </a:r>
          </a:p>
          <a:p>
            <a:r>
              <a:rPr lang="fr-CA" sz="3000" b="1" dirty="0" smtClean="0">
                <a:solidFill>
                  <a:schemeClr val="accent5">
                    <a:lumMod val="75000"/>
                  </a:schemeClr>
                </a:solidFill>
              </a:rPr>
              <a:t>Coordonnateur de l’Équipe Mondiale d’effectifs</a:t>
            </a:r>
            <a:endParaRPr lang="fr-CA" sz="3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0D03B-CA23-4214-8AE8-F5CE37511944}" type="datetime1">
              <a:rPr lang="en-US" smtClean="0"/>
              <a:t>4/8/2016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3F83C-42D6-4F77-AEDF-7AAC3CA734E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833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SCHEMA DIRECTEUR</a:t>
            </a:r>
            <a:endParaRPr lang="fi-FI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Outil </a:t>
            </a:r>
            <a:r>
              <a:rPr lang="fr-CA" dirty="0">
                <a:solidFill>
                  <a:prstClr val="black"/>
                </a:solidFill>
              </a:rPr>
              <a:t>simple </a:t>
            </a:r>
            <a:r>
              <a:rPr lang="fr-CA" dirty="0" smtClean="0"/>
              <a:t>au </a:t>
            </a:r>
            <a:r>
              <a:rPr lang="fr-CA" dirty="0"/>
              <a:t>club et à ses </a:t>
            </a:r>
            <a:r>
              <a:rPr lang="fr-CA" dirty="0" smtClean="0"/>
              <a:t>membres pour </a:t>
            </a:r>
            <a:r>
              <a:rPr lang="fr-CA" dirty="0"/>
              <a:t>la rédaction de votre propre </a:t>
            </a:r>
            <a:r>
              <a:rPr lang="fr-CA" dirty="0" smtClean="0"/>
              <a:t>plan </a:t>
            </a:r>
            <a:r>
              <a:rPr lang="fr-CA" dirty="0"/>
              <a:t>pour </a:t>
            </a:r>
            <a:r>
              <a:rPr lang="fr-CA" dirty="0" smtClean="0"/>
              <a:t>faire évoluer votre Club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5175-4047-4E41-8199-C658635F9EAC}" type="datetime1">
              <a:rPr lang="en-US" smtClean="0"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3F83C-42D6-4F77-AEDF-7AAC3CA734E0}" type="slidenum">
              <a:rPr lang="en-US" smtClean="0"/>
              <a:t>2</a:t>
            </a:fld>
            <a:endParaRPr lang="en-US" dirty="0"/>
          </a:p>
        </p:txBody>
      </p:sp>
      <p:pic>
        <p:nvPicPr>
          <p:cNvPr id="6146" name="Picture 2" descr="C:\Program Files (x86)\Microsoft Office\MEDIA\CAGCAT10\j0199727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466" y="3036483"/>
            <a:ext cx="1769364" cy="173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Program Files (x86)\Microsoft Office\MEDIA\CAGCAT10\j0252349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71" y="4220174"/>
            <a:ext cx="1826971" cy="111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Program Files (x86)\Microsoft Office\MEDIA\CAGCAT10\j0286068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582" y="4002682"/>
            <a:ext cx="1070696" cy="160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28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SCHEMA DIRECTEUR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b="1" dirty="0">
                <a:solidFill>
                  <a:schemeClr val="accent5">
                    <a:lumMod val="75000"/>
                  </a:schemeClr>
                </a:solidFill>
              </a:rPr>
              <a:t>quatre dimensions fondamentales </a:t>
            </a:r>
            <a:r>
              <a:rPr lang="fr-CA" b="1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  <a:p>
            <a:pPr lvl="1"/>
            <a:r>
              <a:rPr lang="fr-CA" b="1" dirty="0">
                <a:solidFill>
                  <a:schemeClr val="accent5">
                    <a:lumMod val="75000"/>
                  </a:schemeClr>
                </a:solidFill>
              </a:rPr>
              <a:t>  fonctionnement du club, </a:t>
            </a:r>
            <a:endParaRPr lang="fr-CA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r>
              <a:rPr lang="fr-CA" b="1" dirty="0" smtClean="0">
                <a:solidFill>
                  <a:schemeClr val="accent5">
                    <a:lumMod val="75000"/>
                  </a:schemeClr>
                </a:solidFill>
              </a:rPr>
              <a:t>  le </a:t>
            </a:r>
            <a:r>
              <a:rPr lang="fr-CA" b="1" dirty="0">
                <a:solidFill>
                  <a:schemeClr val="accent5">
                    <a:lumMod val="75000"/>
                  </a:schemeClr>
                </a:solidFill>
              </a:rPr>
              <a:t>service, </a:t>
            </a:r>
            <a:endParaRPr lang="fr-CA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r>
              <a:rPr lang="fr-CA" b="1" dirty="0" smtClean="0">
                <a:solidFill>
                  <a:schemeClr val="accent5">
                    <a:lumMod val="75000"/>
                  </a:schemeClr>
                </a:solidFill>
              </a:rPr>
              <a:t>  la </a:t>
            </a:r>
            <a:r>
              <a:rPr lang="fr-CA" b="1" dirty="0">
                <a:solidFill>
                  <a:schemeClr val="accent5">
                    <a:lumMod val="75000"/>
                  </a:schemeClr>
                </a:solidFill>
              </a:rPr>
              <a:t>formation des responsables </a:t>
            </a:r>
            <a:endParaRPr lang="fr-CA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r>
              <a:rPr lang="fr-CA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CA" b="1" dirty="0" smtClean="0">
                <a:solidFill>
                  <a:schemeClr val="accent5">
                    <a:lumMod val="75000"/>
                  </a:schemeClr>
                </a:solidFill>
              </a:rPr>
              <a:t> le </a:t>
            </a:r>
            <a:r>
              <a:rPr lang="fr-CA" b="1" dirty="0">
                <a:solidFill>
                  <a:schemeClr val="accent5">
                    <a:lumMod val="75000"/>
                  </a:schemeClr>
                </a:solidFill>
              </a:rPr>
              <a:t>recrutement</a:t>
            </a:r>
            <a:r>
              <a:rPr lang="fr-CA" dirty="0"/>
              <a:t>.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0D03B-CA23-4214-8AE8-F5CE37511944}" type="datetime1">
              <a:rPr lang="en-US" smtClean="0"/>
              <a:t>4/8/2016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3F83C-42D6-4F77-AEDF-7AAC3CA734E0}" type="slidenum">
              <a:rPr lang="en-US" smtClean="0"/>
              <a:t>3</a:t>
            </a:fld>
            <a:endParaRPr lang="en-US" dirty="0"/>
          </a:p>
        </p:txBody>
      </p:sp>
      <p:pic>
        <p:nvPicPr>
          <p:cNvPr id="9218" name="Picture 2" descr="http://www.bluenose.com/wp-content/uploads/2013/12/Four-dimensions_arrow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730" y="3140766"/>
            <a:ext cx="3386619" cy="320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425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SCHEMA DIRECTEUR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b="1" dirty="0" smtClean="0">
                <a:solidFill>
                  <a:schemeClr val="accent5">
                    <a:lumMod val="75000"/>
                  </a:schemeClr>
                </a:solidFill>
              </a:rPr>
              <a:t>Quatre </a:t>
            </a:r>
            <a:r>
              <a:rPr lang="fr-CA" b="1" dirty="0">
                <a:solidFill>
                  <a:schemeClr val="accent5">
                    <a:lumMod val="75000"/>
                  </a:schemeClr>
                </a:solidFill>
              </a:rPr>
              <a:t>éléments </a:t>
            </a:r>
            <a:r>
              <a:rPr lang="fr-CA" b="1" dirty="0" smtClean="0">
                <a:solidFill>
                  <a:schemeClr val="accent5">
                    <a:lumMod val="75000"/>
                  </a:schemeClr>
                </a:solidFill>
              </a:rPr>
              <a:t>indispensables </a:t>
            </a:r>
            <a:r>
              <a:rPr lang="fr-CA" b="1" dirty="0">
                <a:solidFill>
                  <a:schemeClr val="accent5">
                    <a:lumMod val="75000"/>
                  </a:schemeClr>
                </a:solidFill>
              </a:rPr>
              <a:t>pour </a:t>
            </a:r>
            <a:endParaRPr lang="fr-CA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endParaRPr lang="fr-CA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r>
              <a:rPr lang="fr-CA" b="1" dirty="0" smtClean="0">
                <a:solidFill>
                  <a:schemeClr val="accent5">
                    <a:lumMod val="75000"/>
                  </a:schemeClr>
                </a:solidFill>
              </a:rPr>
              <a:t>Renforcer le club</a:t>
            </a:r>
          </a:p>
          <a:p>
            <a:pPr lvl="1"/>
            <a:r>
              <a:rPr lang="fr-CA" b="1" dirty="0" smtClean="0">
                <a:solidFill>
                  <a:schemeClr val="accent5">
                    <a:lumMod val="75000"/>
                  </a:schemeClr>
                </a:solidFill>
              </a:rPr>
              <a:t>Renforcer </a:t>
            </a:r>
            <a:r>
              <a:rPr lang="fr-CA" b="1" dirty="0">
                <a:solidFill>
                  <a:schemeClr val="accent5">
                    <a:lumMod val="75000"/>
                  </a:schemeClr>
                </a:solidFill>
              </a:rPr>
              <a:t>le sentiment de fierté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0D03B-CA23-4214-8AE8-F5CE37511944}" type="datetime1">
              <a:rPr lang="en-US" smtClean="0"/>
              <a:t>4/8/2016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3F83C-42D6-4F77-AEDF-7AAC3CA734E0}" type="slidenum">
              <a:rPr lang="en-US" smtClean="0"/>
              <a:t>4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270" y="2792896"/>
            <a:ext cx="261067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0894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SCHEMA DIRECTEUR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 smtClean="0"/>
          </a:p>
          <a:p>
            <a:r>
              <a:rPr lang="fr-CA" dirty="0" smtClean="0"/>
              <a:t> </a:t>
            </a:r>
            <a:r>
              <a:rPr lang="fr-CA" b="1" dirty="0">
                <a:solidFill>
                  <a:schemeClr val="accent5">
                    <a:lumMod val="75000"/>
                  </a:schemeClr>
                </a:solidFill>
              </a:rPr>
              <a:t>Le PEC sert de complément à votre Schéma directeur pour avoir </a:t>
            </a:r>
            <a:endParaRPr lang="fr-CA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fr-CA" b="1" dirty="0" smtClean="0">
                <a:solidFill>
                  <a:schemeClr val="accent5">
                    <a:lumMod val="75000"/>
                  </a:schemeClr>
                </a:solidFill>
              </a:rPr>
              <a:t>  un </a:t>
            </a:r>
            <a:r>
              <a:rPr lang="fr-CA" b="1" dirty="0">
                <a:solidFill>
                  <a:schemeClr val="accent5">
                    <a:lumMod val="75000"/>
                  </a:schemeClr>
                </a:solidFill>
              </a:rPr>
              <a:t>club plus fort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0D03B-CA23-4214-8AE8-F5CE37511944}" type="datetime1">
              <a:rPr lang="en-US" smtClean="0"/>
              <a:t>4/8/2016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3F83C-42D6-4F77-AEDF-7AAC3CA734E0}" type="slidenum">
              <a:rPr lang="en-US" smtClean="0"/>
              <a:t>5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122" y="3121742"/>
            <a:ext cx="3282303" cy="292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636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SCHEMA DIRECTEUR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b="1" dirty="0" smtClean="0">
                <a:solidFill>
                  <a:schemeClr val="accent5">
                    <a:lumMod val="75000"/>
                  </a:schemeClr>
                </a:solidFill>
              </a:rPr>
              <a:t>TOUT COMMENCE PAR UN PLAN </a:t>
            </a:r>
            <a:r>
              <a:rPr lang="fr-CA" dirty="0" smtClean="0"/>
              <a:t>!</a:t>
            </a:r>
          </a:p>
          <a:p>
            <a:pPr lvl="1"/>
            <a:r>
              <a:rPr lang="fr-CA" b="1" dirty="0" smtClean="0">
                <a:solidFill>
                  <a:schemeClr val="accent5">
                    <a:lumMod val="75000"/>
                  </a:schemeClr>
                </a:solidFill>
              </a:rPr>
              <a:t>Écoutez </a:t>
            </a:r>
            <a:r>
              <a:rPr lang="fr-CA" b="1" dirty="0">
                <a:solidFill>
                  <a:schemeClr val="accent5">
                    <a:lumMod val="75000"/>
                  </a:schemeClr>
                </a:solidFill>
              </a:rPr>
              <a:t>vos membres, </a:t>
            </a:r>
            <a:r>
              <a:rPr lang="fr-CA" b="1" dirty="0" smtClean="0">
                <a:solidFill>
                  <a:schemeClr val="accent5">
                    <a:lumMod val="75000"/>
                  </a:schemeClr>
                </a:solidFill>
              </a:rPr>
              <a:t>	</a:t>
            </a:r>
          </a:p>
          <a:p>
            <a:pPr lvl="1"/>
            <a:r>
              <a:rPr lang="fr-CA" b="1" dirty="0" smtClean="0">
                <a:solidFill>
                  <a:schemeClr val="accent5">
                    <a:lumMod val="75000"/>
                  </a:schemeClr>
                </a:solidFill>
              </a:rPr>
              <a:t>évaluez </a:t>
            </a:r>
            <a:r>
              <a:rPr lang="fr-CA" b="1" dirty="0">
                <a:solidFill>
                  <a:schemeClr val="accent5">
                    <a:lumMod val="75000"/>
                  </a:schemeClr>
                </a:solidFill>
              </a:rPr>
              <a:t>leurs désirs </a:t>
            </a:r>
            <a:endParaRPr lang="fr-CA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r>
              <a:rPr lang="fr-CA" b="1" dirty="0" smtClean="0">
                <a:solidFill>
                  <a:schemeClr val="accent5">
                    <a:lumMod val="75000"/>
                  </a:schemeClr>
                </a:solidFill>
              </a:rPr>
              <a:t>rédigez </a:t>
            </a:r>
            <a:r>
              <a:rPr lang="fr-CA" b="1" dirty="0">
                <a:solidFill>
                  <a:schemeClr val="accent5">
                    <a:lumMod val="75000"/>
                  </a:schemeClr>
                </a:solidFill>
              </a:rPr>
              <a:t>le Schéma directeur </a:t>
            </a:r>
            <a:endParaRPr lang="fr-CA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r>
              <a:rPr lang="fr-CA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CA" b="1" dirty="0" smtClean="0">
                <a:solidFill>
                  <a:schemeClr val="accent5">
                    <a:lumMod val="75000"/>
                  </a:schemeClr>
                </a:solidFill>
              </a:rPr>
              <a:t>tous ensemble vous ferez </a:t>
            </a:r>
          </a:p>
          <a:p>
            <a:pPr lvl="1"/>
            <a:r>
              <a:rPr lang="fr-CA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CA" b="1" dirty="0" smtClean="0">
                <a:solidFill>
                  <a:schemeClr val="accent5">
                    <a:lumMod val="75000"/>
                  </a:schemeClr>
                </a:solidFill>
              </a:rPr>
              <a:t>évoluer votre Club 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0D03B-CA23-4214-8AE8-F5CE37511944}" type="datetime1">
              <a:rPr lang="en-US" smtClean="0"/>
              <a:t>4/8/2016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3F83C-42D6-4F77-AEDF-7AAC3CA734E0}" type="slidenum">
              <a:rPr lang="en-US" smtClean="0"/>
              <a:t>6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149" y="3207026"/>
            <a:ext cx="3101008" cy="2948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8749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SCHEMA DIRECTEUR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 </a:t>
            </a:r>
            <a:r>
              <a:rPr lang="fr-CA" b="1" dirty="0" smtClean="0">
                <a:solidFill>
                  <a:schemeClr val="accent5">
                    <a:lumMod val="75000"/>
                  </a:schemeClr>
                </a:solidFill>
              </a:rPr>
              <a:t>TROIS ÉTAPES </a:t>
            </a:r>
          </a:p>
          <a:p>
            <a:pPr lvl="1"/>
            <a:r>
              <a:rPr lang="fr-CA" b="1" dirty="0">
                <a:solidFill>
                  <a:schemeClr val="accent5">
                    <a:lumMod val="75000"/>
                  </a:schemeClr>
                </a:solidFill>
              </a:rPr>
              <a:t> EVALUEZ </a:t>
            </a:r>
            <a:endParaRPr lang="fr-CA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r>
              <a:rPr lang="fr-CA" b="1" dirty="0">
                <a:solidFill>
                  <a:schemeClr val="accent5">
                    <a:lumMod val="75000"/>
                  </a:schemeClr>
                </a:solidFill>
              </a:rPr>
              <a:t> FIXEZ DES BUTS </a:t>
            </a:r>
            <a:endParaRPr lang="fr-CA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r>
              <a:rPr lang="fr-CA" b="1" dirty="0">
                <a:solidFill>
                  <a:schemeClr val="accent5">
                    <a:lumMod val="75000"/>
                  </a:schemeClr>
                </a:solidFill>
              </a:rPr>
              <a:t>DEVELOPPEZ VOTRE </a:t>
            </a:r>
            <a:r>
              <a:rPr lang="fr-CA" b="1" dirty="0" smtClean="0">
                <a:solidFill>
                  <a:schemeClr val="accent5">
                    <a:lumMod val="75000"/>
                  </a:schemeClr>
                </a:solidFill>
              </a:rPr>
              <a:t>PLAN (SCHEMA DIRECTEUR) </a:t>
            </a:r>
            <a:r>
              <a:rPr lang="fr-CA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fr-CA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0D03B-CA23-4214-8AE8-F5CE37511944}" type="datetime1">
              <a:rPr lang="en-US" smtClean="0"/>
              <a:t>4/8/2016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3F83C-42D6-4F77-AEDF-7AAC3CA734E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106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SCHEMA DIRECTEUR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b="1" dirty="0">
                <a:solidFill>
                  <a:schemeClr val="accent5">
                    <a:lumMod val="75000"/>
                  </a:schemeClr>
                </a:solidFill>
              </a:rPr>
              <a:t> EVALUEZ </a:t>
            </a:r>
            <a:endParaRPr lang="fr-CA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r>
              <a:rPr lang="fr-CA" b="1" dirty="0">
                <a:solidFill>
                  <a:schemeClr val="accent5">
                    <a:lumMod val="75000"/>
                  </a:schemeClr>
                </a:solidFill>
              </a:rPr>
              <a:t>Fonctionnement du club </a:t>
            </a:r>
            <a:endParaRPr lang="fr-CA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r>
              <a:rPr lang="fr-CA" b="1" dirty="0">
                <a:solidFill>
                  <a:schemeClr val="accent5">
                    <a:lumMod val="75000"/>
                  </a:schemeClr>
                </a:solidFill>
              </a:rPr>
              <a:t>Œuvres sociales </a:t>
            </a:r>
            <a:endParaRPr lang="fr-CA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r>
              <a:rPr lang="fr-CA" b="1" dirty="0">
                <a:solidFill>
                  <a:schemeClr val="accent5">
                    <a:lumMod val="75000"/>
                  </a:schemeClr>
                </a:solidFill>
              </a:rPr>
              <a:t>Formation des responsables </a:t>
            </a:r>
            <a:endParaRPr lang="fr-CA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r>
              <a:rPr lang="fr-CA" b="1" dirty="0">
                <a:solidFill>
                  <a:schemeClr val="accent5">
                    <a:lumMod val="75000"/>
                  </a:schemeClr>
                </a:solidFill>
              </a:rPr>
              <a:t>Le recrutement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0D03B-CA23-4214-8AE8-F5CE37511944}" type="datetime1">
              <a:rPr lang="en-US" smtClean="0"/>
              <a:t>4/8/2016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3F83C-42D6-4F77-AEDF-7AAC3CA734E0}" type="slidenum">
              <a:rPr lang="en-US" smtClean="0"/>
              <a:t>8</a:t>
            </a:fld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053" y="931848"/>
            <a:ext cx="4802947" cy="2111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7454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SCHEMA DIRECTEUR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b="1" dirty="0">
                <a:solidFill>
                  <a:schemeClr val="accent5">
                    <a:lumMod val="75000"/>
                  </a:schemeClr>
                </a:solidFill>
              </a:rPr>
              <a:t>FIXEZ DES BUTS </a:t>
            </a:r>
            <a:endParaRPr lang="fr-CA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r>
              <a:rPr lang="fr-CA" b="1" dirty="0" smtClean="0">
                <a:solidFill>
                  <a:schemeClr val="accent5">
                    <a:lumMod val="75000"/>
                  </a:schemeClr>
                </a:solidFill>
              </a:rPr>
              <a:t>Spécifiques</a:t>
            </a:r>
          </a:p>
          <a:p>
            <a:pPr lvl="1"/>
            <a:r>
              <a:rPr lang="fr-CA" b="1" dirty="0" smtClean="0">
                <a:solidFill>
                  <a:schemeClr val="accent5">
                    <a:lumMod val="75000"/>
                  </a:schemeClr>
                </a:solidFill>
              </a:rPr>
              <a:t>Mesurables</a:t>
            </a:r>
          </a:p>
          <a:p>
            <a:pPr lvl="1"/>
            <a:r>
              <a:rPr lang="fr-CA" b="1" dirty="0" smtClean="0">
                <a:solidFill>
                  <a:schemeClr val="accent5">
                    <a:lumMod val="75000"/>
                  </a:schemeClr>
                </a:solidFill>
              </a:rPr>
              <a:t>Atteignables</a:t>
            </a:r>
          </a:p>
          <a:p>
            <a:pPr lvl="1"/>
            <a:r>
              <a:rPr lang="fr-CA" b="1" dirty="0" smtClean="0">
                <a:solidFill>
                  <a:schemeClr val="accent5">
                    <a:lumMod val="75000"/>
                  </a:schemeClr>
                </a:solidFill>
              </a:rPr>
              <a:t>Réalistes</a:t>
            </a:r>
          </a:p>
          <a:p>
            <a:pPr lvl="1"/>
            <a:r>
              <a:rPr lang="fr-CA" b="1" dirty="0" smtClean="0">
                <a:solidFill>
                  <a:schemeClr val="accent5">
                    <a:lumMod val="75000"/>
                  </a:schemeClr>
                </a:solidFill>
              </a:rPr>
              <a:t>Temps (situés dans le temps</a:t>
            </a:r>
          </a:p>
          <a:p>
            <a:pPr lvl="1"/>
            <a:endParaRPr lang="fr-CA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0D03B-CA23-4214-8AE8-F5CE37511944}" type="datetime1">
              <a:rPr lang="en-US" smtClean="0"/>
              <a:t>4/8/2016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3F83C-42D6-4F77-AEDF-7AAC3CA734E0}" type="slidenum">
              <a:rPr lang="en-US" smtClean="0"/>
              <a:t>9</a:t>
            </a:fld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099" y="1071589"/>
            <a:ext cx="3127512" cy="312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66119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3399</TotalTime>
  <Words>322</Words>
  <Application>Microsoft Office PowerPoint</Application>
  <PresentationFormat>Grand écran</PresentationFormat>
  <Paragraphs>111</Paragraphs>
  <Slides>13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think-cell Slide</vt:lpstr>
      <vt:lpstr>SCHEMA DIRECTEUR POUR AVOIR UN CLUB PLUS FORT   UN PLAN POUR GUIDER VOS ACTIVITÉS</vt:lpstr>
      <vt:lpstr>SCHEMA DIRECTEUR</vt:lpstr>
      <vt:lpstr>SCHEMA DIRECTEUR</vt:lpstr>
      <vt:lpstr>SCHEMA DIRECTEUR</vt:lpstr>
      <vt:lpstr>SCHEMA DIRECTEUR</vt:lpstr>
      <vt:lpstr>SCHEMA DIRECTEUR</vt:lpstr>
      <vt:lpstr>SCHEMA DIRECTEUR</vt:lpstr>
      <vt:lpstr>SCHEMA DIRECTEUR</vt:lpstr>
      <vt:lpstr>SCHEMA DIRECTEUR</vt:lpstr>
      <vt:lpstr>SCHEMA DIRECTEUR</vt:lpstr>
      <vt:lpstr>SCHEMA DIRECTEUR</vt:lpstr>
      <vt:lpstr>SCHEMA DIRECTEUR</vt:lpstr>
      <vt:lpstr>SCHEMA DIRECTEUR</vt:lpstr>
    </vt:vector>
  </TitlesOfParts>
  <Company>Lions Clubs International, MD107 Finland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LCI FDES: session 4</dc:title>
  <dc:subject>Effective Teams</dc:subject>
  <dc:creator>Antti Forsell</dc:creator>
  <dc:description>LCI FDES session 4 material, create template from scratch and add pizzazz etc</dc:description>
  <cp:lastModifiedBy>Raymond Guillemette</cp:lastModifiedBy>
  <cp:revision>44</cp:revision>
  <cp:lastPrinted>2015-12-10T23:01:49Z</cp:lastPrinted>
  <dcterms:created xsi:type="dcterms:W3CDTF">2015-12-08T12:47:30Z</dcterms:created>
  <dcterms:modified xsi:type="dcterms:W3CDTF">2016-04-08T20:57:47Z</dcterms:modified>
</cp:coreProperties>
</file>