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84" r:id="rId2"/>
    <p:sldId id="383" r:id="rId3"/>
    <p:sldId id="360" r:id="rId4"/>
    <p:sldId id="395" r:id="rId5"/>
    <p:sldId id="367" r:id="rId6"/>
    <p:sldId id="385" r:id="rId7"/>
    <p:sldId id="365" r:id="rId8"/>
    <p:sldId id="388" r:id="rId9"/>
    <p:sldId id="389" r:id="rId10"/>
    <p:sldId id="390" r:id="rId11"/>
    <p:sldId id="391" r:id="rId12"/>
    <p:sldId id="392" r:id="rId13"/>
    <p:sldId id="393" r:id="rId14"/>
    <p:sldId id="369" r:id="rId15"/>
    <p:sldId id="368" r:id="rId16"/>
    <p:sldId id="370" r:id="rId17"/>
    <p:sldId id="374" r:id="rId18"/>
    <p:sldId id="372" r:id="rId19"/>
    <p:sldId id="366" r:id="rId20"/>
    <p:sldId id="375" r:id="rId21"/>
    <p:sldId id="376" r:id="rId22"/>
    <p:sldId id="381" r:id="rId23"/>
    <p:sldId id="377" r:id="rId24"/>
    <p:sldId id="380" r:id="rId25"/>
    <p:sldId id="379" r:id="rId26"/>
    <p:sldId id="378" r:id="rId27"/>
    <p:sldId id="386" r:id="rId28"/>
    <p:sldId id="394" r:id="rId29"/>
    <p:sldId id="382" r:id="rId30"/>
  </p:sldIdLst>
  <p:sldSz cx="9144000" cy="6858000" type="screen4x3"/>
  <p:notesSz cx="7010400" cy="9236075"/>
  <p:custDataLst>
    <p:tags r:id="rId33"/>
  </p:custDataLst>
  <p:defaultTextStyle>
    <a:defPPr>
      <a:defRPr lang="en-US"/>
    </a:defPPr>
    <a:lvl1pPr algn="l" rtl="0" fontAlgn="base">
      <a:spcBef>
        <a:spcPct val="0"/>
      </a:spcBef>
      <a:spcAft>
        <a:spcPct val="0"/>
      </a:spcAft>
      <a:defRPr sz="2000" b="1" kern="1200">
        <a:solidFill>
          <a:schemeClr val="tx1"/>
        </a:solidFill>
        <a:latin typeface="Arial" charset="0"/>
        <a:ea typeface="+mn-ea"/>
        <a:cs typeface="Arial" charset="0"/>
      </a:defRPr>
    </a:lvl1pPr>
    <a:lvl2pPr marL="457200" algn="l" rtl="0" fontAlgn="base">
      <a:spcBef>
        <a:spcPct val="0"/>
      </a:spcBef>
      <a:spcAft>
        <a:spcPct val="0"/>
      </a:spcAft>
      <a:defRPr sz="2000" b="1" kern="1200">
        <a:solidFill>
          <a:schemeClr val="tx1"/>
        </a:solidFill>
        <a:latin typeface="Arial" charset="0"/>
        <a:ea typeface="+mn-ea"/>
        <a:cs typeface="Arial" charset="0"/>
      </a:defRPr>
    </a:lvl2pPr>
    <a:lvl3pPr marL="914400" algn="l" rtl="0" fontAlgn="base">
      <a:spcBef>
        <a:spcPct val="0"/>
      </a:spcBef>
      <a:spcAft>
        <a:spcPct val="0"/>
      </a:spcAft>
      <a:defRPr sz="2000" b="1" kern="1200">
        <a:solidFill>
          <a:schemeClr val="tx1"/>
        </a:solidFill>
        <a:latin typeface="Arial" charset="0"/>
        <a:ea typeface="+mn-ea"/>
        <a:cs typeface="Arial" charset="0"/>
      </a:defRPr>
    </a:lvl3pPr>
    <a:lvl4pPr marL="1371600" algn="l" rtl="0" fontAlgn="base">
      <a:spcBef>
        <a:spcPct val="0"/>
      </a:spcBef>
      <a:spcAft>
        <a:spcPct val="0"/>
      </a:spcAft>
      <a:defRPr sz="2000" b="1" kern="1200">
        <a:solidFill>
          <a:schemeClr val="tx1"/>
        </a:solidFill>
        <a:latin typeface="Arial" charset="0"/>
        <a:ea typeface="+mn-ea"/>
        <a:cs typeface="Arial" charset="0"/>
      </a:defRPr>
    </a:lvl4pPr>
    <a:lvl5pPr marL="1828800" algn="l" rtl="0" fontAlgn="base">
      <a:spcBef>
        <a:spcPct val="0"/>
      </a:spcBef>
      <a:spcAft>
        <a:spcPct val="0"/>
      </a:spcAft>
      <a:defRPr sz="2000" b="1" kern="1200">
        <a:solidFill>
          <a:schemeClr val="tx1"/>
        </a:solidFill>
        <a:latin typeface="Arial" charset="0"/>
        <a:ea typeface="+mn-ea"/>
        <a:cs typeface="Arial" charset="0"/>
      </a:defRPr>
    </a:lvl5pPr>
    <a:lvl6pPr marL="2286000" algn="l" defTabSz="914400" rtl="0" eaLnBrk="1" latinLnBrk="0" hangingPunct="1">
      <a:defRPr sz="2000" b="1" kern="1200">
        <a:solidFill>
          <a:schemeClr val="tx1"/>
        </a:solidFill>
        <a:latin typeface="Arial" charset="0"/>
        <a:ea typeface="+mn-ea"/>
        <a:cs typeface="Arial" charset="0"/>
      </a:defRPr>
    </a:lvl6pPr>
    <a:lvl7pPr marL="2743200" algn="l" defTabSz="914400" rtl="0" eaLnBrk="1" latinLnBrk="0" hangingPunct="1">
      <a:defRPr sz="2000" b="1" kern="1200">
        <a:solidFill>
          <a:schemeClr val="tx1"/>
        </a:solidFill>
        <a:latin typeface="Arial" charset="0"/>
        <a:ea typeface="+mn-ea"/>
        <a:cs typeface="Arial" charset="0"/>
      </a:defRPr>
    </a:lvl7pPr>
    <a:lvl8pPr marL="3200400" algn="l" defTabSz="914400" rtl="0" eaLnBrk="1" latinLnBrk="0" hangingPunct="1">
      <a:defRPr sz="2000" b="1" kern="1200">
        <a:solidFill>
          <a:schemeClr val="tx1"/>
        </a:solidFill>
        <a:latin typeface="Arial" charset="0"/>
        <a:ea typeface="+mn-ea"/>
        <a:cs typeface="Arial" charset="0"/>
      </a:defRPr>
    </a:lvl8pPr>
    <a:lvl9pPr marL="3657600" algn="l" defTabSz="914400" rtl="0" eaLnBrk="1" latinLnBrk="0" hangingPunct="1">
      <a:defRPr sz="20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99"/>
    <a:srgbClr val="003300"/>
    <a:srgbClr val="004C22"/>
    <a:srgbClr val="00AC4E"/>
    <a:srgbClr val="0066FF"/>
    <a:srgbClr val="3333CC"/>
    <a:srgbClr val="99CCFF"/>
    <a:srgbClr val="66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672" autoAdjust="0"/>
    <p:restoredTop sz="96113" autoAdjust="0"/>
  </p:normalViewPr>
  <p:slideViewPr>
    <p:cSldViewPr snapToGrid="0">
      <p:cViewPr>
        <p:scale>
          <a:sx n="100" d="100"/>
          <a:sy n="100" d="100"/>
        </p:scale>
        <p:origin x="-72" y="2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3168" y="-84"/>
      </p:cViewPr>
      <p:guideLst>
        <p:guide orient="horz" pos="2909"/>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3.png"/><Relationship Id="rId4" Type="http://schemas.openxmlformats.org/officeDocument/2006/relationships/image" Target="../media/image38.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4" Type="http://schemas.openxmlformats.org/officeDocument/2006/relationships/image" Target="../media/image3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32.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34.png"/><Relationship Id="rId4" Type="http://schemas.openxmlformats.org/officeDocument/2006/relationships/image" Target="../media/image5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1" name="Rectangle 5"/>
          <p:cNvSpPr>
            <a:spLocks noGrp="1" noChangeArrowheads="1"/>
          </p:cNvSpPr>
          <p:nvPr>
            <p:ph type="sldNum" sz="quarter" idx="3"/>
          </p:nvPr>
        </p:nvSpPr>
        <p:spPr bwMode="auto">
          <a:xfrm>
            <a:off x="6385125" y="8774883"/>
            <a:ext cx="625276" cy="461193"/>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eaLnBrk="1" hangingPunct="1">
              <a:defRPr sz="1200">
                <a:effectLst/>
                <a:latin typeface="Arial" charset="0"/>
                <a:cs typeface="+mn-cs"/>
              </a:defRPr>
            </a:lvl1pPr>
          </a:lstStyle>
          <a:p>
            <a:pPr>
              <a:defRPr/>
            </a:pPr>
            <a:fld id="{20D9F698-9709-44AD-A0ED-37AF4A0016F9}" type="slidenum">
              <a:rPr lang="en-US"/>
              <a:pPr>
                <a:defRPr/>
              </a:pPr>
              <a:t>‹#›</a:t>
            </a:fld>
            <a:endParaRPr lang="en-US"/>
          </a:p>
        </p:txBody>
      </p:sp>
    </p:spTree>
    <p:extLst>
      <p:ext uri="{BB962C8B-B14F-4D97-AF65-F5344CB8AC3E}">
        <p14:creationId xmlns:p14="http://schemas.microsoft.com/office/powerpoint/2010/main" xmlns="" val="1816503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96975" y="693738"/>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701" name="Rectangle 5"/>
          <p:cNvSpPr>
            <a:spLocks noGrp="1" noChangeArrowheads="1"/>
          </p:cNvSpPr>
          <p:nvPr>
            <p:ph type="body" sz="quarter" idx="3"/>
          </p:nvPr>
        </p:nvSpPr>
        <p:spPr bwMode="auto">
          <a:xfrm>
            <a:off x="701345" y="4387443"/>
            <a:ext cx="5607712" cy="4155317"/>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3" name="Rectangle 7"/>
          <p:cNvSpPr>
            <a:spLocks noGrp="1" noChangeArrowheads="1"/>
          </p:cNvSpPr>
          <p:nvPr>
            <p:ph type="sldNum" sz="quarter" idx="5"/>
          </p:nvPr>
        </p:nvSpPr>
        <p:spPr bwMode="auto">
          <a:xfrm>
            <a:off x="5890685" y="8773357"/>
            <a:ext cx="1118196" cy="461193"/>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eaLnBrk="1" hangingPunct="1">
              <a:defRPr sz="1200" b="0">
                <a:effectLst/>
                <a:latin typeface="Times New Roman" pitchFamily="18" charset="0"/>
                <a:cs typeface="+mn-cs"/>
              </a:defRPr>
            </a:lvl1pPr>
          </a:lstStyle>
          <a:p>
            <a:pPr>
              <a:defRPr/>
            </a:pPr>
            <a:fld id="{01CCD93D-29DF-43F9-8591-D56CB169E145}" type="slidenum">
              <a:rPr lang="en-US"/>
              <a:pPr>
                <a:defRPr/>
              </a:pPr>
              <a:t>‹#›</a:t>
            </a:fld>
            <a:endParaRPr lang="en-US"/>
          </a:p>
        </p:txBody>
      </p:sp>
    </p:spTree>
    <p:extLst>
      <p:ext uri="{BB962C8B-B14F-4D97-AF65-F5344CB8AC3E}">
        <p14:creationId xmlns:p14="http://schemas.microsoft.com/office/powerpoint/2010/main" xmlns="" val="411567380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Tree>
    <p:extLst>
      <p:ext uri="{BB962C8B-B14F-4D97-AF65-F5344CB8AC3E}">
        <p14:creationId xmlns:p14="http://schemas.microsoft.com/office/powerpoint/2010/main" xmlns="" val="2910088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A"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bwMode="auto">
          <a:xfrm>
            <a:off x="0" y="0"/>
            <a:ext cx="9144000" cy="957263"/>
          </a:xfrm>
          <a:prstGeom prst="rect">
            <a:avLst/>
          </a:prstGeom>
          <a:solidFill>
            <a:schemeClr val="tx1"/>
          </a:solidFill>
          <a:ln w="9525" cap="flat" cmpd="sng" algn="ctr">
            <a:noFill/>
            <a:prstDash val="solid"/>
            <a:round/>
            <a:headEnd type="none" w="med" len="med"/>
            <a:tailEnd type="none" w="med" len="med"/>
          </a:ln>
          <a:effectLst/>
        </p:spPr>
        <p:txBody>
          <a:bodyPr/>
          <a:lstStyle/>
          <a:p>
            <a:pPr algn="ctr" eaLnBrk="0" hangingPunct="0">
              <a:defRPr/>
            </a:pPr>
            <a:endParaRPr lang="fr-CA">
              <a:effectLst>
                <a:outerShdw blurRad="38100" dist="38100" dir="2700000" algn="tl">
                  <a:srgbClr val="000000">
                    <a:alpha val="43137"/>
                  </a:srgbClr>
                </a:outerShdw>
              </a:effectLst>
            </a:endParaRPr>
          </a:p>
        </p:txBody>
      </p:sp>
      <p:pic>
        <p:nvPicPr>
          <p:cNvPr id="5" name="Picture 8" descr="J:\Club lion\Année 2009-2010\Congrès 2010\MÉDAILLE CONGRÈS 2010.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88913" y="73025"/>
            <a:ext cx="690562"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txBox="1">
            <a:spLocks noChangeArrowheads="1"/>
          </p:cNvSpPr>
          <p:nvPr userDrawn="1"/>
        </p:nvSpPr>
        <p:spPr bwMode="auto">
          <a:xfrm>
            <a:off x="1055688" y="195263"/>
            <a:ext cx="7861300" cy="530225"/>
          </a:xfrm>
          <a:prstGeom prst="rect">
            <a:avLst/>
          </a:prstGeom>
          <a:noFill/>
          <a:ln w="9525">
            <a:noFill/>
            <a:miter lim="800000"/>
            <a:headEnd/>
            <a:tailEnd/>
          </a:ln>
          <a:effectLst/>
        </p:spPr>
        <p:txBody>
          <a:bodyPr anchor="ctr">
            <a:spAutoFit/>
          </a:bodyPr>
          <a:lstStyle>
            <a:lvl1pPr marL="0" indent="0">
              <a:spcBef>
                <a:spcPct val="0"/>
              </a:spcBef>
              <a:buFont typeface="Wingdings" pitchFamily="2" charset="2"/>
              <a:buNone/>
              <a:defRPr>
                <a:solidFill>
                  <a:schemeClr val="accent1"/>
                </a:solidFill>
              </a:defRPr>
            </a:lvl1pPr>
          </a:lstStyle>
          <a:p>
            <a:pPr eaLnBrk="0" hangingPunct="0">
              <a:lnSpc>
                <a:spcPct val="90000"/>
              </a:lnSpc>
              <a:buClr>
                <a:schemeClr val="tx2"/>
              </a:buClr>
              <a:buSzPct val="95000"/>
              <a:defRPr/>
            </a:pPr>
            <a:r>
              <a:rPr lang="en-US" sz="3200" kern="0" dirty="0" smtClean="0">
                <a:effectLst>
                  <a:outerShdw blurRad="38100" dist="38100" dir="2700000" algn="tl">
                    <a:srgbClr val="000000"/>
                  </a:outerShdw>
                </a:effectLst>
                <a:latin typeface="+mn-lt"/>
                <a:cs typeface="+mn-cs"/>
              </a:rPr>
              <a:t>Click to edit Master subtitle style</a:t>
            </a:r>
            <a:endParaRPr lang="en-US" sz="3200" kern="0" dirty="0">
              <a:effectLst>
                <a:outerShdw blurRad="38100" dist="38100" dir="2700000" algn="tl">
                  <a:srgbClr val="000000"/>
                </a:outerShdw>
              </a:effectLst>
              <a:latin typeface="+mn-lt"/>
              <a:cs typeface="+mn-cs"/>
            </a:endParaRPr>
          </a:p>
        </p:txBody>
      </p:sp>
      <p:sp>
        <p:nvSpPr>
          <p:cNvPr id="18434" name="Rectangle 2"/>
          <p:cNvSpPr>
            <a:spLocks noGrp="1" noChangeArrowheads="1"/>
          </p:cNvSpPr>
          <p:nvPr>
            <p:ph type="ctrTitle"/>
          </p:nvPr>
        </p:nvSpPr>
        <p:spPr>
          <a:xfrm>
            <a:off x="627063" y="1654175"/>
            <a:ext cx="7772400" cy="1409700"/>
          </a:xfrm>
          <a:prstGeom prst="rect">
            <a:avLst/>
          </a:prstGeom>
        </p:spPr>
        <p:txBody>
          <a:bodyPr anchor="ct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641350" y="4673600"/>
            <a:ext cx="7861300" cy="530225"/>
          </a:xfrm>
        </p:spPr>
        <p:txBody>
          <a:bodyPr anchor="ctr"/>
          <a:lstStyle>
            <a:lvl1pPr marL="0" indent="0">
              <a:spcBef>
                <a:spcPct val="0"/>
              </a:spcBef>
              <a:buFont typeface="Wingdings" pitchFamily="2" charset="2"/>
              <a:buNone/>
              <a:defRPr>
                <a:solidFill>
                  <a:schemeClr val="accent1"/>
                </a:solidFill>
              </a:defRPr>
            </a:lvl1pPr>
          </a:lstStyle>
          <a:p>
            <a:r>
              <a:rPr lang="en-US" dirty="0"/>
              <a:t>Click to edit Master subtitle style</a:t>
            </a:r>
          </a:p>
        </p:txBody>
      </p:sp>
    </p:spTree>
    <p:extLst>
      <p:ext uri="{BB962C8B-B14F-4D97-AF65-F5344CB8AC3E}">
        <p14:creationId xmlns:p14="http://schemas.microsoft.com/office/powerpoint/2010/main" xmlns="" val="189831653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1146630" y="214086"/>
            <a:ext cx="7750627" cy="784830"/>
          </a:xfrm>
          <a:prstGeom prst="rect">
            <a:avLst/>
          </a:prstGeom>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xmlns="" val="237656369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77025" y="228600"/>
            <a:ext cx="2097088" cy="3406775"/>
          </a:xfrm>
          <a:prstGeom prst="rect">
            <a:avLst/>
          </a:prstGeo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381000" y="228600"/>
            <a:ext cx="6143625" cy="34067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xmlns="" val="208270421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81000" y="228600"/>
            <a:ext cx="8393113" cy="750888"/>
          </a:xfrm>
          <a:prstGeom prst="rect">
            <a:avLst/>
          </a:prstGeom>
        </p:spPr>
        <p:txBody>
          <a:bodyPr/>
          <a:lstStyle/>
          <a:p>
            <a:r>
              <a:rPr lang="fr-FR" smtClean="0"/>
              <a:t>Cliquez pour modifier le style du titre</a:t>
            </a:r>
            <a:endParaRPr lang="fr-CA"/>
          </a:p>
        </p:txBody>
      </p:sp>
      <p:sp>
        <p:nvSpPr>
          <p:cNvPr id="3" name="Espace réservé du tableau 2"/>
          <p:cNvSpPr>
            <a:spLocks noGrp="1"/>
          </p:cNvSpPr>
          <p:nvPr>
            <p:ph type="tbl" idx="1"/>
          </p:nvPr>
        </p:nvSpPr>
        <p:spPr>
          <a:xfrm>
            <a:off x="381000" y="1420813"/>
            <a:ext cx="8388350" cy="2214562"/>
          </a:xfrm>
        </p:spPr>
        <p:txBody>
          <a:bodyPr/>
          <a:lstStyle/>
          <a:p>
            <a:pPr lvl="0"/>
            <a:endParaRPr lang="fr-CA" noProof="0" smtClean="0"/>
          </a:p>
        </p:txBody>
      </p:sp>
    </p:spTree>
    <p:extLst>
      <p:ext uri="{BB962C8B-B14F-4D97-AF65-F5344CB8AC3E}">
        <p14:creationId xmlns:p14="http://schemas.microsoft.com/office/powerpoint/2010/main" xmlns="" val="27817388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C:\Users\Guy Forget\Dropbox\Club lion\Année 2010-2011\Gouverneur\Epinglett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69263" y="6172200"/>
            <a:ext cx="874712"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C:\Users\Guy Forget\Dropbox\Club lion\Année 2010-2011\logos\logo10-11impression fr.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60338" y="6216650"/>
            <a:ext cx="681037" cy="66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381000" y="228600"/>
            <a:ext cx="8393113" cy="1421928"/>
          </a:xfrm>
          <a:prstGeom prst="rect">
            <a:avLst/>
          </a:prstGeom>
        </p:spPr>
        <p:txBody>
          <a:bodyPr/>
          <a:lstStyle>
            <a:lvl1pPr>
              <a:defRPr/>
            </a:lvl1pPr>
          </a:lstStyle>
          <a:p>
            <a:r>
              <a:rPr lang="fr-FR" smtClean="0"/>
              <a:t>Cliquez pour modifier le style du titre</a:t>
            </a:r>
            <a:endParaRPr lang="fr-CA"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Tree>
    <p:extLst>
      <p:ext uri="{BB962C8B-B14F-4D97-AF65-F5344CB8AC3E}">
        <p14:creationId xmlns:p14="http://schemas.microsoft.com/office/powerpoint/2010/main" xmlns="" val="13684193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xmlns="" val="32737687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146630" y="214086"/>
            <a:ext cx="7750627" cy="784830"/>
          </a:xfrm>
          <a:prstGeom prst="rect">
            <a:avLst/>
          </a:prstGeom>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381000" y="1420813"/>
            <a:ext cx="4117975"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51375" y="1420813"/>
            <a:ext cx="4117975"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xmlns="" val="274169876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xmlns="" val="421682654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3300475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8776277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xmlns="" val="199765473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xmlns="" val="284691388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23563"/>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body" idx="1"/>
          </p:nvPr>
        </p:nvSpPr>
        <p:spPr bwMode="auto">
          <a:xfrm>
            <a:off x="1871663" y="1420813"/>
            <a:ext cx="6897687" cy="221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10"/>
          <p:cNvSpPr/>
          <p:nvPr userDrawn="1"/>
        </p:nvSpPr>
        <p:spPr bwMode="auto">
          <a:xfrm>
            <a:off x="0" y="6169025"/>
            <a:ext cx="9144000" cy="703263"/>
          </a:xfrm>
          <a:prstGeom prst="rect">
            <a:avLst/>
          </a:prstGeom>
          <a:solidFill>
            <a:schemeClr val="tx1"/>
          </a:solidFill>
          <a:ln w="9525" cap="flat" cmpd="sng" algn="ctr">
            <a:noFill/>
            <a:prstDash val="solid"/>
            <a:round/>
            <a:headEnd type="none" w="med" len="med"/>
            <a:tailEnd type="none" w="med" len="med"/>
          </a:ln>
          <a:effectLst/>
        </p:spPr>
        <p:txBody>
          <a:bodyPr/>
          <a:lstStyle/>
          <a:p>
            <a:pPr algn="ctr" eaLnBrk="0" hangingPunct="0">
              <a:defRPr/>
            </a:pPr>
            <a:endParaRPr lang="fr-CA">
              <a:effectLst>
                <a:outerShdw blurRad="38100" dist="38100" dir="2700000" algn="tl">
                  <a:srgbClr val="000000">
                    <a:alpha val="43137"/>
                  </a:srgbClr>
                </a:outerShdw>
              </a:effectLst>
            </a:endParaRPr>
          </a:p>
        </p:txBody>
      </p:sp>
      <p:pic>
        <p:nvPicPr>
          <p:cNvPr id="1028" name="Picture 6" descr="J:\Club lion\Année 2009-2010\Logos\2008-LionLogo2c_thumb[1].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4106863" y="6189663"/>
            <a:ext cx="668337"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ZoneTexte 15"/>
          <p:cNvSpPr txBox="1">
            <a:spLocks noChangeArrowheads="1"/>
          </p:cNvSpPr>
          <p:nvPr userDrawn="1"/>
        </p:nvSpPr>
        <p:spPr bwMode="auto">
          <a:xfrm rot="-5400000">
            <a:off x="-2351087" y="3308350"/>
            <a:ext cx="5226050" cy="523875"/>
          </a:xfrm>
          <a:prstGeom prst="rect">
            <a:avLst/>
          </a:prstGeom>
          <a:noFill/>
          <a:ln>
            <a:noFill/>
          </a:ln>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defRPr/>
            </a:pPr>
            <a:r>
              <a:rPr lang="fr-CA" sz="2800" smtClean="0">
                <a:solidFill>
                  <a:srgbClr val="E36832"/>
                </a:solidFill>
              </a:rPr>
              <a:t>    </a:t>
            </a:r>
            <a:r>
              <a:rPr lang="fr-CA" sz="2400" smtClean="0">
                <a:solidFill>
                  <a:srgbClr val="BFBFBF"/>
                </a:solidFill>
              </a:rPr>
              <a:t>Congrès de Trois-Rivières 2011</a:t>
            </a:r>
          </a:p>
        </p:txBody>
      </p:sp>
    </p:spTree>
  </p:cSld>
  <p:clrMap bg1="dk2" tx1="lt1" bg2="dk1" tx2="lt2" accent1="accent1" accent2="accent2" accent3="accent3" accent4="accent4" accent5="accent5" accent6="accent6" hlink="hlink" folHlink="folHlink"/>
  <p:sldLayoutIdLst>
    <p:sldLayoutId id="2147483884" r:id="rId1"/>
    <p:sldLayoutId id="2147483885"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5000" b="1">
          <a:solidFill>
            <a:srgbClr val="E36832"/>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5000" b="1">
          <a:solidFill>
            <a:srgbClr val="E36832"/>
          </a:solidFill>
          <a:effectLst>
            <a:outerShdw blurRad="38100" dist="38100" dir="2700000" algn="tl">
              <a:srgbClr val="000000"/>
            </a:outerShdw>
          </a:effectLst>
          <a:latin typeface="Arial" charset="0"/>
        </a:defRPr>
      </a:lvl2pPr>
      <a:lvl3pPr algn="l" rtl="0" eaLnBrk="0" fontAlgn="base" hangingPunct="0">
        <a:lnSpc>
          <a:spcPct val="90000"/>
        </a:lnSpc>
        <a:spcBef>
          <a:spcPct val="0"/>
        </a:spcBef>
        <a:spcAft>
          <a:spcPct val="0"/>
        </a:spcAft>
        <a:defRPr sz="5000" b="1">
          <a:solidFill>
            <a:srgbClr val="E36832"/>
          </a:solidFill>
          <a:effectLst>
            <a:outerShdw blurRad="38100" dist="38100" dir="2700000" algn="tl">
              <a:srgbClr val="000000"/>
            </a:outerShdw>
          </a:effectLst>
          <a:latin typeface="Arial" charset="0"/>
        </a:defRPr>
      </a:lvl3pPr>
      <a:lvl4pPr algn="l" rtl="0" eaLnBrk="0" fontAlgn="base" hangingPunct="0">
        <a:lnSpc>
          <a:spcPct val="90000"/>
        </a:lnSpc>
        <a:spcBef>
          <a:spcPct val="0"/>
        </a:spcBef>
        <a:spcAft>
          <a:spcPct val="0"/>
        </a:spcAft>
        <a:defRPr sz="5000" b="1">
          <a:solidFill>
            <a:srgbClr val="E36832"/>
          </a:solidFill>
          <a:effectLst>
            <a:outerShdw blurRad="38100" dist="38100" dir="2700000" algn="tl">
              <a:srgbClr val="000000"/>
            </a:outerShdw>
          </a:effectLst>
          <a:latin typeface="Arial" charset="0"/>
        </a:defRPr>
      </a:lvl4pPr>
      <a:lvl5pPr algn="l" rtl="0" eaLnBrk="0" fontAlgn="base" hangingPunct="0">
        <a:lnSpc>
          <a:spcPct val="90000"/>
        </a:lnSpc>
        <a:spcBef>
          <a:spcPct val="0"/>
        </a:spcBef>
        <a:spcAft>
          <a:spcPct val="0"/>
        </a:spcAft>
        <a:defRPr sz="5000" b="1">
          <a:solidFill>
            <a:srgbClr val="E36832"/>
          </a:solidFill>
          <a:effectLst>
            <a:outerShdw blurRad="38100" dist="38100" dir="2700000" algn="tl">
              <a:srgbClr val="000000"/>
            </a:outerShdw>
          </a:effectLst>
          <a:latin typeface="Arial" charset="0"/>
        </a:defRPr>
      </a:lvl5pPr>
      <a:lvl6pPr marL="4572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6pPr>
      <a:lvl7pPr marL="9144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7pPr>
      <a:lvl8pPr marL="13716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8pPr>
      <a:lvl9pPr marL="1828800" algn="l" rtl="0" fontAlgn="base">
        <a:lnSpc>
          <a:spcPct val="90000"/>
        </a:lnSpc>
        <a:spcBef>
          <a:spcPct val="0"/>
        </a:spcBef>
        <a:spcAft>
          <a:spcPct val="0"/>
        </a:spcAft>
        <a:defRPr sz="4800" b="1">
          <a:solidFill>
            <a:schemeClr val="tx2"/>
          </a:solidFill>
          <a:effectLst>
            <a:outerShdw blurRad="38100" dist="38100" dir="2700000" algn="tl">
              <a:srgbClr val="000000"/>
            </a:outerShdw>
          </a:effectLst>
          <a:latin typeface="Arial" charset="0"/>
        </a:defRPr>
      </a:lvl9pPr>
    </p:titleStyle>
    <p:bodyStyle>
      <a:lvl1pPr marL="488950" indent="-488950" algn="l" rtl="0" eaLnBrk="0" fontAlgn="base" hangingPunct="0">
        <a:lnSpc>
          <a:spcPct val="90000"/>
        </a:lnSpc>
        <a:spcBef>
          <a:spcPct val="30000"/>
        </a:spcBef>
        <a:spcAft>
          <a:spcPct val="0"/>
        </a:spcAft>
        <a:buClr>
          <a:schemeClr val="tx2"/>
        </a:buClr>
        <a:buSzPct val="95000"/>
        <a:buFont typeface="Wingdings" pitchFamily="2" charset="2"/>
        <a:buBlip>
          <a:blip r:embed="rId15"/>
        </a:buBlip>
        <a:defRPr sz="3200" b="1">
          <a:solidFill>
            <a:schemeClr val="tx1"/>
          </a:solidFill>
          <a:effectLst>
            <a:outerShdw blurRad="38100" dist="38100" dir="2700000" algn="tl">
              <a:srgbClr val="000000"/>
            </a:outerShdw>
          </a:effectLst>
          <a:latin typeface="+mn-lt"/>
          <a:ea typeface="+mn-ea"/>
          <a:cs typeface="+mn-cs"/>
        </a:defRPr>
      </a:lvl1pPr>
      <a:lvl2pPr marL="960438" indent="-469900" algn="l" rtl="0" eaLnBrk="0" fontAlgn="base" hangingPunct="0">
        <a:lnSpc>
          <a:spcPct val="90000"/>
        </a:lnSpc>
        <a:spcBef>
          <a:spcPct val="30000"/>
        </a:spcBef>
        <a:spcAft>
          <a:spcPct val="0"/>
        </a:spcAft>
        <a:buClr>
          <a:schemeClr val="tx2"/>
        </a:buClr>
        <a:buSzPct val="95000"/>
        <a:buFont typeface="Wingdings" pitchFamily="2" charset="2"/>
        <a:buBlip>
          <a:blip r:embed="rId15"/>
        </a:buBlip>
        <a:defRPr sz="2800" b="1">
          <a:solidFill>
            <a:schemeClr val="tx1"/>
          </a:solidFill>
          <a:effectLst>
            <a:outerShdw blurRad="38100" dist="38100" dir="2700000" algn="tl">
              <a:srgbClr val="000000"/>
            </a:outerShdw>
          </a:effectLst>
          <a:latin typeface="+mn-lt"/>
        </a:defRPr>
      </a:lvl2pPr>
      <a:lvl3pPr marL="1349375" indent="-387350" algn="l" rtl="0" eaLnBrk="0" fontAlgn="base" hangingPunct="0">
        <a:lnSpc>
          <a:spcPct val="90000"/>
        </a:lnSpc>
        <a:spcBef>
          <a:spcPct val="30000"/>
        </a:spcBef>
        <a:spcAft>
          <a:spcPct val="0"/>
        </a:spcAft>
        <a:buClr>
          <a:schemeClr val="tx2"/>
        </a:buClr>
        <a:buSzPct val="95000"/>
        <a:buFont typeface="Wingdings" pitchFamily="2" charset="2"/>
        <a:buBlip>
          <a:blip r:embed="rId15"/>
        </a:buBlip>
        <a:defRPr sz="2400" b="1">
          <a:solidFill>
            <a:schemeClr val="tx1"/>
          </a:solidFill>
          <a:effectLst>
            <a:outerShdw blurRad="38100" dist="38100" dir="2700000" algn="tl">
              <a:srgbClr val="000000"/>
            </a:outerShdw>
          </a:effectLst>
          <a:latin typeface="+mn-lt"/>
        </a:defRPr>
      </a:lvl3pPr>
      <a:lvl4pPr marL="1711325" indent="-360363" algn="l" rtl="0" eaLnBrk="0" fontAlgn="base" hangingPunct="0">
        <a:lnSpc>
          <a:spcPct val="90000"/>
        </a:lnSpc>
        <a:spcBef>
          <a:spcPct val="30000"/>
        </a:spcBef>
        <a:spcAft>
          <a:spcPct val="0"/>
        </a:spcAft>
        <a:buClr>
          <a:schemeClr val="tx2"/>
        </a:buClr>
        <a:buSzPct val="95000"/>
        <a:buFont typeface="Wingdings" pitchFamily="2" charset="2"/>
        <a:buBlip>
          <a:blip r:embed="rId15"/>
        </a:buBlip>
        <a:defRPr sz="2000" b="1">
          <a:solidFill>
            <a:schemeClr val="tx1"/>
          </a:solidFill>
          <a:effectLst>
            <a:outerShdw blurRad="38100" dist="38100" dir="2700000" algn="tl">
              <a:srgbClr val="000000"/>
            </a:outerShdw>
          </a:effectLst>
          <a:latin typeface="+mn-lt"/>
        </a:defRPr>
      </a:lvl4pPr>
      <a:lvl5pPr marL="2090738" indent="-361950" algn="l" rtl="0" eaLnBrk="0" fontAlgn="base" hangingPunct="0">
        <a:lnSpc>
          <a:spcPct val="90000"/>
        </a:lnSpc>
        <a:spcBef>
          <a:spcPct val="30000"/>
        </a:spcBef>
        <a:spcAft>
          <a:spcPct val="0"/>
        </a:spcAft>
        <a:buClr>
          <a:schemeClr val="tx2"/>
        </a:buClr>
        <a:buSzPct val="95000"/>
        <a:buFont typeface="Wingdings" pitchFamily="2" charset="2"/>
        <a:buBlip>
          <a:blip r:embed="rId15"/>
        </a:buBlip>
        <a:defRPr sz="2000" b="1">
          <a:solidFill>
            <a:schemeClr val="tx1"/>
          </a:solidFill>
          <a:effectLst>
            <a:outerShdw blurRad="38100" dist="38100" dir="2700000" algn="tl">
              <a:srgbClr val="000000"/>
            </a:outerShdw>
          </a:effectLst>
          <a:latin typeface="+mn-lt"/>
        </a:defRPr>
      </a:lvl5pPr>
      <a:lvl6pPr marL="2547938" indent="-361950" algn="l" rtl="0" fontAlgn="base">
        <a:lnSpc>
          <a:spcPct val="90000"/>
        </a:lnSpc>
        <a:spcBef>
          <a:spcPct val="30000"/>
        </a:spcBef>
        <a:spcAft>
          <a:spcPct val="0"/>
        </a:spcAft>
        <a:buClr>
          <a:schemeClr val="tx2"/>
        </a:buClr>
        <a:buSzPct val="95000"/>
        <a:buFont typeface="Wingdings" pitchFamily="2" charset="2"/>
        <a:buBlip>
          <a:blip r:embed="rId15"/>
        </a:buBlip>
        <a:defRPr sz="2000" b="1">
          <a:solidFill>
            <a:schemeClr val="tx1"/>
          </a:solidFill>
          <a:effectLst>
            <a:outerShdw blurRad="38100" dist="38100" dir="2700000" algn="tl">
              <a:srgbClr val="000000"/>
            </a:outerShdw>
          </a:effectLst>
          <a:latin typeface="+mn-lt"/>
        </a:defRPr>
      </a:lvl6pPr>
      <a:lvl7pPr marL="3005138" indent="-361950" algn="l" rtl="0" fontAlgn="base">
        <a:lnSpc>
          <a:spcPct val="90000"/>
        </a:lnSpc>
        <a:spcBef>
          <a:spcPct val="30000"/>
        </a:spcBef>
        <a:spcAft>
          <a:spcPct val="0"/>
        </a:spcAft>
        <a:buClr>
          <a:schemeClr val="tx2"/>
        </a:buClr>
        <a:buSzPct val="95000"/>
        <a:buFont typeface="Wingdings" pitchFamily="2" charset="2"/>
        <a:buBlip>
          <a:blip r:embed="rId15"/>
        </a:buBlip>
        <a:defRPr sz="2000" b="1">
          <a:solidFill>
            <a:schemeClr val="tx1"/>
          </a:solidFill>
          <a:effectLst>
            <a:outerShdw blurRad="38100" dist="38100" dir="2700000" algn="tl">
              <a:srgbClr val="000000"/>
            </a:outerShdw>
          </a:effectLst>
          <a:latin typeface="+mn-lt"/>
        </a:defRPr>
      </a:lvl7pPr>
      <a:lvl8pPr marL="3462338" indent="-361950" algn="l" rtl="0" fontAlgn="base">
        <a:lnSpc>
          <a:spcPct val="90000"/>
        </a:lnSpc>
        <a:spcBef>
          <a:spcPct val="30000"/>
        </a:spcBef>
        <a:spcAft>
          <a:spcPct val="0"/>
        </a:spcAft>
        <a:buClr>
          <a:schemeClr val="tx2"/>
        </a:buClr>
        <a:buSzPct val="95000"/>
        <a:buFont typeface="Wingdings" pitchFamily="2" charset="2"/>
        <a:buBlip>
          <a:blip r:embed="rId15"/>
        </a:buBlip>
        <a:defRPr sz="2000" b="1">
          <a:solidFill>
            <a:schemeClr val="tx1"/>
          </a:solidFill>
          <a:effectLst>
            <a:outerShdw blurRad="38100" dist="38100" dir="2700000" algn="tl">
              <a:srgbClr val="000000"/>
            </a:outerShdw>
          </a:effectLst>
          <a:latin typeface="+mn-lt"/>
        </a:defRPr>
      </a:lvl8pPr>
      <a:lvl9pPr marL="3919538" indent="-361950" algn="l" rtl="0" fontAlgn="base">
        <a:lnSpc>
          <a:spcPct val="90000"/>
        </a:lnSpc>
        <a:spcBef>
          <a:spcPct val="30000"/>
        </a:spcBef>
        <a:spcAft>
          <a:spcPct val="0"/>
        </a:spcAft>
        <a:buClr>
          <a:schemeClr val="tx2"/>
        </a:buClr>
        <a:buSzPct val="95000"/>
        <a:buFont typeface="Wingdings" pitchFamily="2" charset="2"/>
        <a:buBlip>
          <a:blip r:embed="rId15"/>
        </a:buBlip>
        <a:defRPr sz="2000" b="1">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jpe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6.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oleObject" Target="../embeddings/oleObject12.bin"/><Relationship Id="rId10" Type="http://schemas.openxmlformats.org/officeDocument/2006/relationships/image" Target="../media/image40.jpeg"/><Relationship Id="rId4" Type="http://schemas.openxmlformats.org/officeDocument/2006/relationships/image" Target="../media/image2.png"/><Relationship Id="rId9"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openxmlformats.org/officeDocument/2006/relationships/hyperlink" Target="http://search.msn.fr/images/details.aspx?q=secret&amp;color=both&amp;size=1p&amp;ht=128&amp;wd=121&amp;tht=128&amp;twd=121&amp;su=http://www.websters-online-dictionary.org/se/secret.html&amp;iu=http://www.websters-online-dictionary.org/definition/english/se/secret.jpg&amp;tu=http://images.picsearch.com/is?7122546985299&amp;sz=7" TargetMode="External"/><Relationship Id="rId3" Type="http://schemas.openxmlformats.org/officeDocument/2006/relationships/notesSlide" Target="../notesSlides/notesSlide10.xml"/><Relationship Id="rId7"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hyperlink" Target="http://search.msn.fr/images/details.aspx?q=secret&amp;color=both&amp;size=1p&amp;ht=715&amp;wd=490&amp;tht=128&amp;twd=87&amp;su=http://www.ourladyofgoodhelp.org/WebTeamUtilityPage.htm&amp;iu=http://www.ourladyofgoodhelp.org/Images/secret.JPG&amp;tu=http://images.picsearch.com/is?510730838809&amp;sz=45" TargetMode="External"/><Relationship Id="rId11" Type="http://schemas.openxmlformats.org/officeDocument/2006/relationships/image" Target="../media/image46.jpeg"/><Relationship Id="rId5" Type="http://schemas.openxmlformats.org/officeDocument/2006/relationships/oleObject" Target="../embeddings/oleObject20.bin"/><Relationship Id="rId10" Type="http://schemas.openxmlformats.org/officeDocument/2006/relationships/hyperlink" Target="http://search.msn.fr/images/details.aspx?q=bloc+note&amp;color=both&amp;size=1p&amp;ht=308&amp;wd=326&amp;tht=120&amp;twd=128&amp;su=http://laurent.flaum.free.fr/index.htm&amp;iu=http://laurent.flaum.free.fr/BlocNote.jpg&amp;tu=http://images.picsearch.com/is?897184728488&amp;sz=10" TargetMode="External"/><Relationship Id="rId4" Type="http://schemas.openxmlformats.org/officeDocument/2006/relationships/image" Target="../media/image2.png"/><Relationship Id="rId9"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search.msn.fr/images/details.aspx?q=tourne+disque&amp;color=both&amp;size=1p&amp;ht=113&amp;wd=102&amp;tht=113&amp;twd=102&amp;su=http://www.ac-creteil.fr/clglwallonrosny/eleves/soluces/son/electro.htm&amp;iu=http://www.ac-creteil.fr/clglwallonrosny/eleves/soluces/son/images/electro.gif&amp;tu=http://images.picsearch.com/is?19587009287&amp;sz=4" TargetMode="External"/><Relationship Id="rId3" Type="http://schemas.openxmlformats.org/officeDocument/2006/relationships/notesSlide" Target="../notesSlides/notesSlide12.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53.jpeg"/><Relationship Id="rId5" Type="http://schemas.openxmlformats.org/officeDocument/2006/relationships/oleObject" Target="../embeddings/oleObject25.bin"/><Relationship Id="rId10" Type="http://schemas.openxmlformats.org/officeDocument/2006/relationships/hyperlink" Target="http://search.msn.fr/images/details.aspx?q=chevalet&amp;color=both&amp;size=1p&amp;ht=676&amp;wd=600&amp;tht=128&amp;twd=113&amp;su=http://www.sber.csvdc.qc.ca/Classe_001/04_05_Lise/accueil2.html&amp;iu=http://www.sber.csvdc.qc.ca/Classe_001/04_05_Lise/images/peinture_chevalet_clr.gif&amp;tu=http://images.picsearch.com/is?244930678401&amp;sz=27" TargetMode="External"/><Relationship Id="rId4" Type="http://schemas.openxmlformats.org/officeDocument/2006/relationships/oleObject" Target="../embeddings/oleObject24.bin"/><Relationship Id="rId9" Type="http://schemas.openxmlformats.org/officeDocument/2006/relationships/image" Target="../media/image52.jpeg"/></Relationships>
</file>

<file path=ppt/slides/_rels/slide22.xml.rels><?xml version="1.0" encoding="UTF-8" standalone="yes"?>
<Relationships xmlns="http://schemas.openxmlformats.org/package/2006/relationships"><Relationship Id="rId8" Type="http://schemas.openxmlformats.org/officeDocument/2006/relationships/hyperlink" Target="http://search.msn.fr/images/details.aspx?q=argent&amp;color=both&amp;size=1p&amp;ht=196&amp;wd=200&amp;tht=125&amp;twd=128&amp;su=http://www.reneelevy.com/paie.htm&amp;iu=http://www.reneelevy.com/DessinsPageAcceuil/PetitsSansTexte/argent.jpg&amp;tu=http://images.picsearch.com/is?6192278353007&amp;sz=37" TargetMode="External"/><Relationship Id="rId3" Type="http://schemas.openxmlformats.org/officeDocument/2006/relationships/notesSlide" Target="../notesSlides/notesSlide13.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5.jpeg"/><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56.jpeg"/></Relationships>
</file>

<file path=ppt/slides/_rels/slide2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audio" Target="../media/audio5.wav"/><Relationship Id="rId7" Type="http://schemas.openxmlformats.org/officeDocument/2006/relationships/hyperlink" Target="http://search.msn.fr/images/details.aspx?q=arrestation&amp;color=both&amp;size=1p&amp;ht=120&amp;wd=130&amp;tht=118&amp;twd=128&amp;su=http://ldh.npdc.free.fr/justice.htm&amp;iu=http://ldh.npdc.free.fr/images/juges.gif&amp;tu=http://images.picsearch.com/is?4261602413076&amp;sz=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audio" Target="../media/audio7.wav"/><Relationship Id="rId10" Type="http://schemas.openxmlformats.org/officeDocument/2006/relationships/image" Target="../media/image58.jpeg"/><Relationship Id="rId4" Type="http://schemas.openxmlformats.org/officeDocument/2006/relationships/audio" Target="../media/audio6.wav"/><Relationship Id="rId9" Type="http://schemas.openxmlformats.org/officeDocument/2006/relationships/hyperlink" Target="http://search.msn.fr/images/details.aspx?q=arrestation&amp;color=both&amp;size=1p&amp;ht=149&amp;wd=171&amp;tht=111&amp;twd=128&amp;su=http://www.ac-nancy-metz.fr/ia55/ienbar1/annee02/momes27/page5.htm&amp;iu=http://www.ac-nancy-metz.fr/ia55/ienbar1/annee02/momes27/img78.gif&amp;tu=http://images.picsearch.com/is?2101279025510&amp;sz=4"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hyperlink" Target="http://search.msn.fr/images/details.aspx?q=oreille&amp;color=both&amp;size=1p&amp;ht=309&amp;wd=261&amp;tht=128&amp;twd=108&amp;su=http://www.perso.ch/sarika/approch.htm&amp;iu=http://www.perso.ch/sarika/images/oreille2.jpg&amp;tu=http://images.picsearch.com/is?222811071795&amp;sz=9" TargetMode="External"/><Relationship Id="rId3" Type="http://schemas.openxmlformats.org/officeDocument/2006/relationships/notesSlide" Target="../notesSlides/notesSlide15.xml"/><Relationship Id="rId7" Type="http://schemas.openxmlformats.org/officeDocument/2006/relationships/hyperlink" Target="http://search.msn.fr/images/details.aspx?q=film&amp;color=both&amp;size=1p&amp;ht=130&amp;wd=150&amp;tht=110&amp;twd=128&amp;su=http://www6.thdo.bbc.co.uk/education/asguru/generalstudies/culture/05film/index.shtml&amp;iu=http://www6.thdo.bbc.co.uk/education/asguru/generalstudies/culture/05film/images/clipboard.jpg&amp;tu=http://images.picsearch.com/is?6732289955800&amp;sz=8" TargetMode="External"/><Relationship Id="rId12"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9.bin"/><Relationship Id="rId11" Type="http://schemas.openxmlformats.org/officeDocument/2006/relationships/hyperlink" Target="http://search.msn.fr/images/details.aspx?q=construction&amp;color=both&amp;size=1p&amp;ht=200&amp;wd=250&amp;tht=102&amp;twd=128&amp;su=http://www.technology-assoc.com/expertise.asp&amp;iu=http://www.technology-assoc.com/infoimages/construction.jpg&amp;tu=http://images.picsearch.com/is?355502303414&amp;sz=12" TargetMode="External"/><Relationship Id="rId5" Type="http://schemas.openxmlformats.org/officeDocument/2006/relationships/image" Target="../media/image2.png"/><Relationship Id="rId10" Type="http://schemas.openxmlformats.org/officeDocument/2006/relationships/image" Target="../media/image61.jpeg"/><Relationship Id="rId4" Type="http://schemas.openxmlformats.org/officeDocument/2006/relationships/audio" Target="../media/audio8.wav"/><Relationship Id="rId9" Type="http://schemas.openxmlformats.org/officeDocument/2006/relationships/hyperlink" Target="http://search.msn.fr/images/details.aspx?q=hibou&amp;color=both&amp;size=1p&amp;ht=162&amp;wd=255&amp;tht=81&amp;twd=128&amp;su=http://www.cslaurentides.qc.ca/ecole/delavallee/scenario6/oiseaux.htm&amp;iu=http://www.cslaurentides.qc.ca/ecole/delavallee/scenario6/images/hibou.gif&amp;tu=http://images.picsearch.com/is?542597322215&amp;sz=8" TargetMode="External"/><Relationship Id="rId14" Type="http://schemas.openxmlformats.org/officeDocument/2006/relationships/image" Target="../media/image63.jpeg"/></Relationships>
</file>

<file path=ppt/slides/_rels/slide25.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69.jpeg"/><Relationship Id="rId3" Type="http://schemas.openxmlformats.org/officeDocument/2006/relationships/hyperlink" Target="http://search.msn.fr/images/details.aspx?q=racisme&amp;color=both&amp;size=1p&amp;ht=136&amp;wd=147&amp;tht=118&amp;twd=128&amp;su=http://www.onwijs.nl/Grassroots/Startblok/Linda/werkstuk%20Linda.htm&amp;iu=http://www.onwijs.nl/Grassroots/Startblok/Linda/racisme5.jpg&amp;tu=http://images.picsearch.com/is?8391547488736&amp;sz=8" TargetMode="External"/><Relationship Id="rId7" Type="http://schemas.openxmlformats.org/officeDocument/2006/relationships/hyperlink" Target="http://search.msn.fr/images/details.aspx?q=drapeau&amp;color=both&amp;size=1p&amp;ht=167&amp;wd=250&amp;tht=85&amp;twd=128&amp;su=http://www.monquebec.com/~vent/&amp;iu=http://www.monquebec.com/~vent/images/drapeau.jpg&amp;tu=http://images.picsearch.com/is?1332311688727&amp;sz=8" TargetMode="External"/><Relationship Id="rId12" Type="http://schemas.openxmlformats.org/officeDocument/2006/relationships/hyperlink" Target="http://search.msn.fr/images/details.aspx?q=pretre&amp;color=both&amp;size=1p&amp;ht=158&amp;wd=126&amp;tht=128&amp;twd=102&amp;su=http://herveda.free.fr/pagedroite/moi_0.htm&amp;iu=http://herveda.free.fr/moi/images/pretre.gif&amp;tu=http://images.picsearch.com/is?9562275683687&amp;sz=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5.jpeg"/><Relationship Id="rId11" Type="http://schemas.openxmlformats.org/officeDocument/2006/relationships/image" Target="../media/image68.jpeg"/><Relationship Id="rId5" Type="http://schemas.openxmlformats.org/officeDocument/2006/relationships/hyperlink" Target="http://search.msn.fr/images/details.aspx?q=drapeau&amp;color=both&amp;size=1p&amp;ht=390&amp;wd=300&amp;tht=128&amp;twd=98&amp;su=http://www.stocks-americains.com/aa.php&amp;iu=http://www.stocks-americains.com/photo/DRAPEAU.jpg&amp;tu=http://images.picsearch.com/is?5881819619700&amp;sz=23" TargetMode="External"/><Relationship Id="rId10" Type="http://schemas.openxmlformats.org/officeDocument/2006/relationships/image" Target="../media/image67.jpeg"/><Relationship Id="rId4" Type="http://schemas.openxmlformats.org/officeDocument/2006/relationships/image" Target="../media/image64.jpeg"/><Relationship Id="rId9" Type="http://schemas.openxmlformats.org/officeDocument/2006/relationships/hyperlink" Target="http://search.msn.fr/images/details.aspx?q=cochon&amp;color=both&amp;size=1p&amp;ht=270&amp;wd=157&amp;tht=128&amp;twd=74&amp;su=http://www.chezmaya.com/cartes7/mange.htm&amp;iu=http://www.chezmaya.com/cartes7/cochon.jpg&amp;tu=http://images.picsearch.com/is?270713185088&amp;sz=12"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image" Target="../media/image71.pn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hyperlink" Target="http://www.chezmaya.com/proverbes.htm" TargetMode="External"/><Relationship Id="rId7" Type="http://schemas.openxmlformats.org/officeDocument/2006/relationships/image" Target="../media/image72.tiff"/><Relationship Id="rId2" Type="http://schemas.openxmlformats.org/officeDocument/2006/relationships/hyperlink" Target="http://www.jabo-net.com/party.html" TargetMode="External"/><Relationship Id="rId1" Type="http://schemas.openxmlformats.org/officeDocument/2006/relationships/slideLayout" Target="../slideLayouts/slideLayout2.xml"/><Relationship Id="rId6" Type="http://schemas.openxmlformats.org/officeDocument/2006/relationships/hyperlink" Target="http://www.une-enigme.com/" TargetMode="External"/><Relationship Id="rId5" Type="http://schemas.openxmlformats.org/officeDocument/2006/relationships/hyperlink" Target="http://www.unedevinette.com/devinette-droles.html" TargetMode="External"/><Relationship Id="rId4" Type="http://schemas.openxmlformats.org/officeDocument/2006/relationships/hyperlink" Target="http://www.chezmaya.com/c_bulles.html"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professeurphifix.net/lecture/23_completer_mot_theme.pdf" TargetMode="External"/><Relationship Id="rId3" Type="http://schemas.openxmlformats.org/officeDocument/2006/relationships/hyperlink" Target="http://www.une-blague.com/" TargetMode="External"/><Relationship Id="rId7" Type="http://schemas.openxmlformats.org/officeDocument/2006/relationships/hyperlink" Target="http://www.lessignets.com/signetsdiane/index.php?page=titulaires&amp;categori=21" TargetMode="External"/><Relationship Id="rId2" Type="http://schemas.openxmlformats.org/officeDocument/2006/relationships/hyperlink" Target="http://www.unproverbe.com/proverbes-francais.html" TargetMode="External"/><Relationship Id="rId1" Type="http://schemas.openxmlformats.org/officeDocument/2006/relationships/slideLayout" Target="../slideLayouts/slideLayout2.xml"/><Relationship Id="rId6" Type="http://schemas.openxmlformats.org/officeDocument/2006/relationships/hyperlink" Target="http://www.blablagues.net/blagues_les_plus_nulles.html" TargetMode="External"/><Relationship Id="rId5" Type="http://schemas.openxmlformats.org/officeDocument/2006/relationships/hyperlink" Target="http://www.uneanagramme.com/" TargetMode="External"/><Relationship Id="rId10" Type="http://schemas.openxmlformats.org/officeDocument/2006/relationships/image" Target="../media/image74.png"/><Relationship Id="rId4" Type="http://schemas.openxmlformats.org/officeDocument/2006/relationships/hyperlink" Target="http://www.unecharade.com/" TargetMode="External"/><Relationship Id="rId9" Type="http://schemas.openxmlformats.org/officeDocument/2006/relationships/image" Target="../media/image73.tiff"/></Relationships>
</file>

<file path=ppt/slides/_rels/slide2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8.jpeg"/><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226917"/>
            <a:ext cx="9144000" cy="4919240"/>
          </a:xfrm>
          <a:prstGeom prst="rect">
            <a:avLst/>
          </a:prstGeom>
        </p:spPr>
      </p:pic>
      <p:pic>
        <p:nvPicPr>
          <p:cNvPr id="4505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3600" y="2163763"/>
            <a:ext cx="4876800" cy="325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997035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000" dirty="0" smtClean="0">
                <a:solidFill>
                  <a:schemeClr val="tx1"/>
                </a:solidFill>
              </a:rPr>
              <a:t/>
            </a:r>
            <a:br>
              <a:rPr lang="fr-CA" sz="2000" dirty="0" smtClean="0">
                <a:solidFill>
                  <a:schemeClr val="tx1"/>
                </a:solidFill>
              </a:rPr>
            </a:br>
            <a:r>
              <a:rPr lang="fr-CA" sz="2000" dirty="0" smtClean="0">
                <a:solidFill>
                  <a:schemeClr val="tx1"/>
                </a:solidFill>
              </a:rPr>
              <a:t>L‘animation doit </a:t>
            </a:r>
            <a:r>
              <a:rPr lang="fr-CA" sz="2000" dirty="0">
                <a:solidFill>
                  <a:schemeClr val="tx1"/>
                </a:solidFill>
              </a:rPr>
              <a:t>être la </a:t>
            </a:r>
            <a:r>
              <a:rPr lang="fr-CA" sz="2000" dirty="0" smtClean="0">
                <a:solidFill>
                  <a:schemeClr val="tx1"/>
                </a:solidFill>
              </a:rPr>
              <a:t>plus participative </a:t>
            </a:r>
            <a:r>
              <a:rPr lang="fr-CA" sz="2000" dirty="0">
                <a:solidFill>
                  <a:schemeClr val="tx1"/>
                </a:solidFill>
              </a:rPr>
              <a:t>et interactive </a:t>
            </a:r>
            <a:r>
              <a:rPr lang="fr-CA" sz="2000" dirty="0" smtClean="0">
                <a:solidFill>
                  <a:schemeClr val="tx1"/>
                </a:solidFill>
              </a:rPr>
              <a:t>possible</a:t>
            </a:r>
            <a:br>
              <a:rPr lang="fr-CA" sz="2000" dirty="0" smtClean="0">
                <a:solidFill>
                  <a:schemeClr val="tx1"/>
                </a:solidFill>
              </a:rPr>
            </a:br>
            <a:r>
              <a:rPr lang="fr-CA" sz="2000" dirty="0" smtClean="0">
                <a:solidFill>
                  <a:schemeClr val="tx1"/>
                </a:solidFill>
              </a:rPr>
              <a:t>L’animateur doit être un psychologue et réagir selon le membre</a:t>
            </a:r>
            <a:br>
              <a:rPr lang="fr-CA" sz="2000" dirty="0" smtClean="0">
                <a:solidFill>
                  <a:schemeClr val="tx1"/>
                </a:solidFill>
              </a:rPr>
            </a:br>
            <a:endParaRPr lang="fr-CA" sz="2000" dirty="0">
              <a:solidFill>
                <a:schemeClr val="tx1"/>
              </a:solidFill>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497580" y="1638300"/>
            <a:ext cx="2710656" cy="2636520"/>
          </a:xfrm>
        </p:spPr>
      </p:pic>
      <p:sp>
        <p:nvSpPr>
          <p:cNvPr id="6" name="ZoneTexte 5"/>
          <p:cNvSpPr txBox="1"/>
          <p:nvPr/>
        </p:nvSpPr>
        <p:spPr>
          <a:xfrm>
            <a:off x="640080" y="3726180"/>
            <a:ext cx="8069580" cy="2246769"/>
          </a:xfrm>
          <a:prstGeom prst="rect">
            <a:avLst/>
          </a:prstGeom>
          <a:noFill/>
        </p:spPr>
        <p:txBody>
          <a:bodyPr wrap="square" rtlCol="0">
            <a:spAutoFit/>
          </a:bodyPr>
          <a:lstStyle/>
          <a:p>
            <a:endParaRPr lang="fr-CA" dirty="0" smtClean="0"/>
          </a:p>
          <a:p>
            <a:endParaRPr lang="fr-CA" dirty="0"/>
          </a:p>
          <a:p>
            <a:endParaRPr lang="fr-CA" dirty="0" smtClean="0"/>
          </a:p>
          <a:p>
            <a:r>
              <a:rPr lang="fr-CA" dirty="0" smtClean="0"/>
              <a:t>Regarder </a:t>
            </a:r>
            <a:r>
              <a:rPr lang="fr-CA" dirty="0"/>
              <a:t>alternativement chaque membre du groupe : le regard est un moyen " d'adresser la parole ", car </a:t>
            </a:r>
            <a:r>
              <a:rPr lang="fr-CA" dirty="0" smtClean="0"/>
              <a:t>ne pas </a:t>
            </a:r>
            <a:r>
              <a:rPr lang="fr-CA" dirty="0"/>
              <a:t>regarder un ou plusieurs membres de groupe revient à les ignorer, et </a:t>
            </a:r>
            <a:r>
              <a:rPr lang="fr-CA" dirty="0" smtClean="0"/>
              <a:t>est sujet à  </a:t>
            </a:r>
            <a:r>
              <a:rPr lang="fr-CA" dirty="0"/>
              <a:t>les désintéresser </a:t>
            </a:r>
            <a:r>
              <a:rPr lang="fr-CA" dirty="0" smtClean="0"/>
              <a:t>de l’animation.</a:t>
            </a:r>
          </a:p>
        </p:txBody>
      </p:sp>
    </p:spTree>
    <p:extLst>
      <p:ext uri="{BB962C8B-B14F-4D97-AF65-F5344CB8AC3E}">
        <p14:creationId xmlns:p14="http://schemas.microsoft.com/office/powerpoint/2010/main" xmlns="" val="150889793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200" dirty="0" smtClean="0"/>
              <a:t>Réagir selon chaque membre</a:t>
            </a:r>
            <a:endParaRPr lang="fr-CA" sz="32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96340" y="1420812"/>
            <a:ext cx="6858000" cy="3600767"/>
          </a:xfrm>
        </p:spPr>
      </p:pic>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799265">
            <a:off x="5592439" y="1858869"/>
            <a:ext cx="2095685" cy="106299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58240" y="1546860"/>
            <a:ext cx="1470660" cy="1211580"/>
          </a:xfrm>
          <a:prstGeom prst="rect">
            <a:avLst/>
          </a:prstGeom>
        </p:spPr>
      </p:pic>
    </p:spTree>
    <p:extLst>
      <p:ext uri="{BB962C8B-B14F-4D97-AF65-F5344CB8AC3E}">
        <p14:creationId xmlns:p14="http://schemas.microsoft.com/office/powerpoint/2010/main" xmlns="" val="321169726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Petits trucs:</a:t>
            </a:r>
            <a:br>
              <a:rPr lang="fr-CA" dirty="0" smtClean="0"/>
            </a:br>
            <a:r>
              <a:rPr lang="fr-CA" sz="2000" dirty="0"/>
              <a:t/>
            </a:r>
            <a:br>
              <a:rPr lang="fr-CA" sz="2000" dirty="0"/>
            </a:br>
            <a:r>
              <a:rPr lang="fr-CA" sz="2000" dirty="0" smtClean="0">
                <a:solidFill>
                  <a:schemeClr val="tx1"/>
                </a:solidFill>
              </a:rPr>
              <a:t>1-</a:t>
            </a:r>
            <a:r>
              <a:rPr lang="fr-CA" sz="2000" dirty="0" smtClean="0"/>
              <a:t> </a:t>
            </a:r>
            <a:r>
              <a:rPr lang="fr-CA" sz="2000" dirty="0" smtClean="0">
                <a:solidFill>
                  <a:schemeClr val="tx1"/>
                </a:solidFill>
              </a:rPr>
              <a:t>Ne restez pas statique, alternez vos déplacements, gauche a </a:t>
            </a:r>
            <a:br>
              <a:rPr lang="fr-CA" sz="2000" dirty="0" smtClean="0">
                <a:solidFill>
                  <a:schemeClr val="tx1"/>
                </a:solidFill>
              </a:rPr>
            </a:br>
            <a:r>
              <a:rPr lang="fr-CA" sz="2000" dirty="0">
                <a:solidFill>
                  <a:schemeClr val="tx1"/>
                </a:solidFill>
              </a:rPr>
              <a:t> </a:t>
            </a:r>
            <a:r>
              <a:rPr lang="fr-CA" sz="2000" dirty="0" smtClean="0">
                <a:solidFill>
                  <a:schemeClr val="tx1"/>
                </a:solidFill>
              </a:rPr>
              <a:t>    droite</a:t>
            </a:r>
            <a:br>
              <a:rPr lang="fr-CA" sz="2000" dirty="0" smtClean="0">
                <a:solidFill>
                  <a:schemeClr val="tx1"/>
                </a:solidFill>
              </a:rPr>
            </a:br>
            <a:r>
              <a:rPr lang="fr-CA" sz="2000" dirty="0" smtClean="0">
                <a:solidFill>
                  <a:schemeClr val="tx1"/>
                </a:solidFill>
              </a:rPr>
              <a:t/>
            </a:r>
            <a:br>
              <a:rPr lang="fr-CA" sz="2000" dirty="0" smtClean="0">
                <a:solidFill>
                  <a:schemeClr val="tx1"/>
                </a:solidFill>
              </a:rPr>
            </a:br>
            <a:r>
              <a:rPr lang="fr-CA" sz="2000" dirty="0" smtClean="0">
                <a:solidFill>
                  <a:schemeClr val="tx1"/>
                </a:solidFill>
              </a:rPr>
              <a:t>2- Ne vous précipitez pas rapidement vers un membre, cela </a:t>
            </a:r>
            <a:br>
              <a:rPr lang="fr-CA" sz="2000" dirty="0" smtClean="0">
                <a:solidFill>
                  <a:schemeClr val="tx1"/>
                </a:solidFill>
              </a:rPr>
            </a:br>
            <a:r>
              <a:rPr lang="fr-CA" sz="2000" dirty="0">
                <a:solidFill>
                  <a:schemeClr val="tx1"/>
                </a:solidFill>
              </a:rPr>
              <a:t> </a:t>
            </a:r>
            <a:r>
              <a:rPr lang="fr-CA" sz="2000" dirty="0" smtClean="0">
                <a:solidFill>
                  <a:schemeClr val="tx1"/>
                </a:solidFill>
              </a:rPr>
              <a:t>   fige…Une démarche plus lente est plus rassurante pour le</a:t>
            </a:r>
            <a:br>
              <a:rPr lang="fr-CA" sz="2000" dirty="0" smtClean="0">
                <a:solidFill>
                  <a:schemeClr val="tx1"/>
                </a:solidFill>
              </a:rPr>
            </a:br>
            <a:r>
              <a:rPr lang="fr-CA" sz="2000" dirty="0">
                <a:solidFill>
                  <a:schemeClr val="tx1"/>
                </a:solidFill>
              </a:rPr>
              <a:t> </a:t>
            </a:r>
            <a:r>
              <a:rPr lang="fr-CA" sz="2000" dirty="0" smtClean="0">
                <a:solidFill>
                  <a:schemeClr val="tx1"/>
                </a:solidFill>
              </a:rPr>
              <a:t>   membre</a:t>
            </a:r>
            <a:br>
              <a:rPr lang="fr-CA" sz="2000" dirty="0" smtClean="0">
                <a:solidFill>
                  <a:schemeClr val="tx1"/>
                </a:solidFill>
              </a:rPr>
            </a:br>
            <a:r>
              <a:rPr lang="fr-CA" sz="2000" dirty="0" smtClean="0">
                <a:solidFill>
                  <a:schemeClr val="tx1"/>
                </a:solidFill>
              </a:rPr>
              <a:t/>
            </a:r>
            <a:br>
              <a:rPr lang="fr-CA" sz="2000" dirty="0" smtClean="0">
                <a:solidFill>
                  <a:schemeClr val="tx1"/>
                </a:solidFill>
              </a:rPr>
            </a:br>
            <a:r>
              <a:rPr lang="fr-CA" sz="2000" dirty="0" smtClean="0">
                <a:solidFill>
                  <a:schemeClr val="tx1"/>
                </a:solidFill>
              </a:rPr>
              <a:t>3- Si possible au centre de la salle ce qui limitera la distance a </a:t>
            </a:r>
            <a:br>
              <a:rPr lang="fr-CA" sz="2000" dirty="0" smtClean="0">
                <a:solidFill>
                  <a:schemeClr val="tx1"/>
                </a:solidFill>
              </a:rPr>
            </a:br>
            <a:r>
              <a:rPr lang="fr-CA" sz="2000" dirty="0">
                <a:solidFill>
                  <a:schemeClr val="tx1"/>
                </a:solidFill>
              </a:rPr>
              <a:t> </a:t>
            </a:r>
            <a:r>
              <a:rPr lang="fr-CA" sz="2000" dirty="0" smtClean="0">
                <a:solidFill>
                  <a:schemeClr val="tx1"/>
                </a:solidFill>
              </a:rPr>
              <a:t>    parcourir pour vous déplacer vers le membre</a:t>
            </a:r>
            <a:br>
              <a:rPr lang="fr-CA" sz="2000" dirty="0" smtClean="0">
                <a:solidFill>
                  <a:schemeClr val="tx1"/>
                </a:solidFill>
              </a:rPr>
            </a:br>
            <a:r>
              <a:rPr lang="fr-CA" sz="2000" dirty="0" smtClean="0">
                <a:solidFill>
                  <a:schemeClr val="tx1"/>
                </a:solidFill>
              </a:rPr>
              <a:t/>
            </a:r>
            <a:br>
              <a:rPr lang="fr-CA" sz="2000" dirty="0" smtClean="0">
                <a:solidFill>
                  <a:schemeClr val="tx1"/>
                </a:solidFill>
              </a:rPr>
            </a:br>
            <a:r>
              <a:rPr lang="fr-CA" sz="2000" dirty="0" smtClean="0">
                <a:solidFill>
                  <a:schemeClr val="tx1"/>
                </a:solidFill>
              </a:rPr>
              <a:t>4- Faites des gestes, ils renforcissent votre message, votre </a:t>
            </a:r>
            <a:br>
              <a:rPr lang="fr-CA" sz="2000" dirty="0" smtClean="0">
                <a:solidFill>
                  <a:schemeClr val="tx1"/>
                </a:solidFill>
              </a:rPr>
            </a:br>
            <a:r>
              <a:rPr lang="fr-CA" sz="2000" dirty="0">
                <a:solidFill>
                  <a:schemeClr val="tx1"/>
                </a:solidFill>
              </a:rPr>
              <a:t> </a:t>
            </a:r>
            <a:r>
              <a:rPr lang="fr-CA" sz="2000" dirty="0" smtClean="0">
                <a:solidFill>
                  <a:schemeClr val="tx1"/>
                </a:solidFill>
              </a:rPr>
              <a:t>   argumentation</a:t>
            </a:r>
            <a:br>
              <a:rPr lang="fr-CA" sz="2000" dirty="0" smtClean="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5- Votre dynamique gestuelle est importante, ne restez pas gelé sur</a:t>
            </a:r>
            <a:br>
              <a:rPr lang="fr-CA" sz="2000" dirty="0" smtClean="0">
                <a:solidFill>
                  <a:schemeClr val="tx1"/>
                </a:solidFill>
              </a:rPr>
            </a:br>
            <a:r>
              <a:rPr lang="fr-CA" sz="2000" dirty="0">
                <a:solidFill>
                  <a:schemeClr val="tx1"/>
                </a:solidFill>
              </a:rPr>
              <a:t> </a:t>
            </a:r>
            <a:r>
              <a:rPr lang="fr-CA" sz="2000" dirty="0" smtClean="0">
                <a:solidFill>
                  <a:schemeClr val="tx1"/>
                </a:solidFill>
              </a:rPr>
              <a:t>    le dossier d’une chaise ou le coin d’une table et ne vous </a:t>
            </a:r>
            <a:br>
              <a:rPr lang="fr-CA" sz="2000" dirty="0" smtClean="0">
                <a:solidFill>
                  <a:schemeClr val="tx1"/>
                </a:solidFill>
              </a:rPr>
            </a:br>
            <a:r>
              <a:rPr lang="fr-CA" sz="2000" dirty="0">
                <a:solidFill>
                  <a:schemeClr val="tx1"/>
                </a:solidFill>
              </a:rPr>
              <a:t> </a:t>
            </a:r>
            <a:r>
              <a:rPr lang="fr-CA" sz="2000" dirty="0" smtClean="0">
                <a:solidFill>
                  <a:schemeClr val="tx1"/>
                </a:solidFill>
              </a:rPr>
              <a:t>    déplacez pas une main dans les poches</a:t>
            </a:r>
            <a:br>
              <a:rPr lang="fr-CA" sz="2000" dirty="0" smtClean="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6- Ne parlez pas plus fort que cela nécessite la distance entre vous</a:t>
            </a:r>
            <a:br>
              <a:rPr lang="fr-CA" sz="2000" dirty="0" smtClean="0">
                <a:solidFill>
                  <a:schemeClr val="tx1"/>
                </a:solidFill>
              </a:rPr>
            </a:br>
            <a:r>
              <a:rPr lang="fr-CA" sz="2000" dirty="0">
                <a:solidFill>
                  <a:schemeClr val="tx1"/>
                </a:solidFill>
              </a:rPr>
              <a:t> </a:t>
            </a:r>
            <a:r>
              <a:rPr lang="fr-CA" sz="2000" dirty="0" smtClean="0">
                <a:solidFill>
                  <a:schemeClr val="tx1"/>
                </a:solidFill>
              </a:rPr>
              <a:t>   et les membres, approchez-vous</a:t>
            </a:r>
            <a:br>
              <a:rPr lang="fr-CA" sz="2000" dirty="0" smtClean="0">
                <a:solidFill>
                  <a:schemeClr val="tx1"/>
                </a:solidFill>
              </a:rPr>
            </a:br>
            <a:endParaRPr lang="fr-CA" dirty="0">
              <a:solidFill>
                <a:schemeClr val="tx1"/>
              </a:solidFill>
            </a:endParaRPr>
          </a:p>
        </p:txBody>
      </p:sp>
    </p:spTree>
    <p:extLst>
      <p:ext uri="{BB962C8B-B14F-4D97-AF65-F5344CB8AC3E}">
        <p14:creationId xmlns:p14="http://schemas.microsoft.com/office/powerpoint/2010/main" xmlns="" val="129181954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000" dirty="0" smtClean="0">
                <a:solidFill>
                  <a:schemeClr val="tx1"/>
                </a:solidFill>
              </a:rPr>
              <a:t>7- Ne parlez pas trop rapidement, octroyez vous des poses quand </a:t>
            </a:r>
            <a:br>
              <a:rPr lang="fr-CA" sz="2000" dirty="0" smtClean="0">
                <a:solidFill>
                  <a:schemeClr val="tx1"/>
                </a:solidFill>
              </a:rPr>
            </a:br>
            <a:r>
              <a:rPr lang="fr-CA" sz="2000" dirty="0">
                <a:solidFill>
                  <a:schemeClr val="tx1"/>
                </a:solidFill>
              </a:rPr>
              <a:t>     vous vous </a:t>
            </a:r>
            <a:r>
              <a:rPr lang="fr-CA" sz="2000" dirty="0" smtClean="0">
                <a:solidFill>
                  <a:schemeClr val="tx1"/>
                </a:solidFill>
              </a:rPr>
              <a:t>déplacez. </a:t>
            </a:r>
            <a:br>
              <a:rPr lang="fr-CA" sz="2000" dirty="0" smtClean="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     En </a:t>
            </a:r>
            <a:r>
              <a:rPr lang="fr-CA" sz="2000" dirty="0">
                <a:solidFill>
                  <a:schemeClr val="tx1"/>
                </a:solidFill>
              </a:rPr>
              <a:t>effet, les pauses ont le mérite de :</a:t>
            </a:r>
            <a:br>
              <a:rPr lang="fr-CA" sz="2000" dirty="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                    vous permettre </a:t>
            </a:r>
            <a:r>
              <a:rPr lang="fr-CA" sz="2000" dirty="0">
                <a:solidFill>
                  <a:schemeClr val="tx1"/>
                </a:solidFill>
              </a:rPr>
              <a:t>de reprendre </a:t>
            </a:r>
            <a:r>
              <a:rPr lang="fr-CA" sz="2000" dirty="0" smtClean="0">
                <a:solidFill>
                  <a:schemeClr val="tx1"/>
                </a:solidFill>
              </a:rPr>
              <a:t>votre </a:t>
            </a:r>
            <a:r>
              <a:rPr lang="fr-CA" sz="2000" dirty="0">
                <a:solidFill>
                  <a:schemeClr val="tx1"/>
                </a:solidFill>
              </a:rPr>
              <a:t>souffle</a:t>
            </a:r>
            <a:br>
              <a:rPr lang="fr-CA" sz="2000" dirty="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                    d'anticiper </a:t>
            </a:r>
            <a:r>
              <a:rPr lang="fr-CA" sz="2000" dirty="0">
                <a:solidFill>
                  <a:schemeClr val="tx1"/>
                </a:solidFill>
              </a:rPr>
              <a:t>ce qu'on va dire</a:t>
            </a:r>
            <a:br>
              <a:rPr lang="fr-CA" sz="2000" dirty="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                    permettre </a:t>
            </a:r>
            <a:r>
              <a:rPr lang="fr-CA" sz="2000" dirty="0">
                <a:solidFill>
                  <a:schemeClr val="tx1"/>
                </a:solidFill>
              </a:rPr>
              <a:t>aux </a:t>
            </a:r>
            <a:r>
              <a:rPr lang="fr-CA" sz="2000" dirty="0" smtClean="0">
                <a:solidFill>
                  <a:schemeClr val="tx1"/>
                </a:solidFill>
              </a:rPr>
              <a:t>membres </a:t>
            </a:r>
            <a:r>
              <a:rPr lang="fr-CA" sz="2000" dirty="0">
                <a:solidFill>
                  <a:schemeClr val="tx1"/>
                </a:solidFill>
              </a:rPr>
              <a:t>d'intégrer ce qui est dit</a:t>
            </a:r>
            <a:br>
              <a:rPr lang="fr-CA" sz="2000" dirty="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                    de </a:t>
            </a:r>
            <a:r>
              <a:rPr lang="fr-CA" sz="2000" dirty="0">
                <a:solidFill>
                  <a:schemeClr val="tx1"/>
                </a:solidFill>
              </a:rPr>
              <a:t>créer un effet d'attente et de maintenir l'attention </a:t>
            </a:r>
            <a:r>
              <a:rPr lang="fr-CA" sz="2000" dirty="0" smtClean="0">
                <a:solidFill>
                  <a:schemeClr val="tx1"/>
                </a:solidFill>
              </a:rPr>
              <a:t>des</a:t>
            </a:r>
            <a:br>
              <a:rPr lang="fr-CA" sz="2000" dirty="0" smtClean="0">
                <a:solidFill>
                  <a:schemeClr val="tx1"/>
                </a:solidFill>
              </a:rPr>
            </a:br>
            <a:r>
              <a:rPr lang="fr-CA" sz="2000" dirty="0">
                <a:solidFill>
                  <a:schemeClr val="tx1"/>
                </a:solidFill>
              </a:rPr>
              <a:t> </a:t>
            </a:r>
            <a:r>
              <a:rPr lang="fr-CA" sz="2000" dirty="0" smtClean="0">
                <a:solidFill>
                  <a:schemeClr val="tx1"/>
                </a:solidFill>
              </a:rPr>
              <a:t>                   membres </a:t>
            </a:r>
            <a:r>
              <a:rPr lang="fr-CA" sz="2000" dirty="0">
                <a:solidFill>
                  <a:schemeClr val="tx1"/>
                </a:solidFill>
              </a:rPr>
              <a:t/>
            </a:r>
            <a:br>
              <a:rPr lang="fr-CA" sz="2000" dirty="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8- Les amandes devraient être de 25ç, 50ç ou de un dollar selon le </a:t>
            </a:r>
            <a:br>
              <a:rPr lang="fr-CA" sz="2000" dirty="0" smtClean="0">
                <a:solidFill>
                  <a:schemeClr val="tx1"/>
                </a:solidFill>
              </a:rPr>
            </a:br>
            <a:r>
              <a:rPr lang="fr-CA" sz="2000" dirty="0">
                <a:solidFill>
                  <a:schemeClr val="tx1"/>
                </a:solidFill>
              </a:rPr>
              <a:t> </a:t>
            </a:r>
            <a:r>
              <a:rPr lang="fr-CA" sz="2000" dirty="0" smtClean="0">
                <a:solidFill>
                  <a:schemeClr val="tx1"/>
                </a:solidFill>
              </a:rPr>
              <a:t>   cas. On peut donner deux ou plusieurs faits sur un membre pour</a:t>
            </a:r>
            <a:br>
              <a:rPr lang="fr-CA" sz="2000" dirty="0" smtClean="0">
                <a:solidFill>
                  <a:schemeClr val="tx1"/>
                </a:solidFill>
              </a:rPr>
            </a:br>
            <a:r>
              <a:rPr lang="fr-CA" sz="2000" dirty="0">
                <a:solidFill>
                  <a:schemeClr val="tx1"/>
                </a:solidFill>
              </a:rPr>
              <a:t> </a:t>
            </a:r>
            <a:r>
              <a:rPr lang="fr-CA" sz="2000" dirty="0" smtClean="0">
                <a:solidFill>
                  <a:schemeClr val="tx1"/>
                </a:solidFill>
              </a:rPr>
              <a:t>   obtenir un maximum de 2$. C’est plus </a:t>
            </a:r>
            <a:r>
              <a:rPr lang="fr-CA" sz="2000" dirty="0" err="1" smtClean="0">
                <a:solidFill>
                  <a:schemeClr val="tx1"/>
                </a:solidFill>
              </a:rPr>
              <a:t>anmusant</a:t>
            </a:r>
            <a:r>
              <a:rPr lang="fr-CA" sz="2000" dirty="0" smtClean="0">
                <a:solidFill>
                  <a:schemeClr val="tx1"/>
                </a:solidFill>
              </a:rPr>
              <a:t>.</a:t>
            </a:r>
            <a:br>
              <a:rPr lang="fr-CA" sz="2000" dirty="0" smtClean="0">
                <a:solidFill>
                  <a:schemeClr val="tx1"/>
                </a:solidFill>
              </a:rPr>
            </a:br>
            <a:r>
              <a:rPr lang="fr-CA" sz="2000" dirty="0">
                <a:solidFill>
                  <a:schemeClr val="tx1"/>
                </a:solidFill>
              </a:rPr>
              <a:t/>
            </a:r>
            <a:br>
              <a:rPr lang="fr-CA" sz="2000" dirty="0">
                <a:solidFill>
                  <a:schemeClr val="tx1"/>
                </a:solidFill>
              </a:rPr>
            </a:br>
            <a:r>
              <a:rPr lang="fr-CA" sz="2000" dirty="0">
                <a:solidFill>
                  <a:schemeClr val="tx1"/>
                </a:solidFill>
              </a:rPr>
              <a:t>9-Souplesse </a:t>
            </a:r>
            <a:r>
              <a:rPr lang="fr-CA" sz="2000" dirty="0" smtClean="0">
                <a:solidFill>
                  <a:schemeClr val="tx1"/>
                </a:solidFill>
              </a:rPr>
              <a:t>: Vous devez vous </a:t>
            </a:r>
            <a:r>
              <a:rPr lang="fr-CA" sz="2000" dirty="0">
                <a:solidFill>
                  <a:schemeClr val="tx1"/>
                </a:solidFill>
              </a:rPr>
              <a:t>adapter en conséquence </a:t>
            </a:r>
            <a:r>
              <a:rPr lang="fr-CA" sz="2000" dirty="0" smtClean="0">
                <a:solidFill>
                  <a:schemeClr val="tx1"/>
                </a:solidFill>
              </a:rPr>
              <a:t>selon la </a:t>
            </a:r>
            <a:br>
              <a:rPr lang="fr-CA" sz="2000" dirty="0" smtClean="0">
                <a:solidFill>
                  <a:schemeClr val="tx1"/>
                </a:solidFill>
              </a:rPr>
            </a:br>
            <a:r>
              <a:rPr lang="fr-CA" sz="2000" dirty="0">
                <a:solidFill>
                  <a:schemeClr val="tx1"/>
                </a:solidFill>
              </a:rPr>
              <a:t> </a:t>
            </a:r>
            <a:r>
              <a:rPr lang="fr-CA" sz="2000" dirty="0" smtClean="0">
                <a:solidFill>
                  <a:schemeClr val="tx1"/>
                </a:solidFill>
              </a:rPr>
              <a:t>  </a:t>
            </a:r>
            <a:r>
              <a:rPr lang="fr-CA" sz="2000" dirty="0">
                <a:solidFill>
                  <a:schemeClr val="tx1"/>
                </a:solidFill>
              </a:rPr>
              <a:t>durée de la réunion. </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flipV="1">
            <a:off x="12883462" y="3810000"/>
            <a:ext cx="82338" cy="92075"/>
          </a:xfrm>
        </p:spPr>
      </p:pic>
    </p:spTree>
    <p:extLst>
      <p:ext uri="{BB962C8B-B14F-4D97-AF65-F5344CB8AC3E}">
        <p14:creationId xmlns:p14="http://schemas.microsoft.com/office/powerpoint/2010/main" xmlns="" val="117160289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Grp="1"/>
          </p:cNvSpPr>
          <p:nvPr>
            <p:ph type="title"/>
          </p:nvPr>
        </p:nvSpPr>
        <p:spPr>
          <a:xfrm>
            <a:off x="1553210" y="354861"/>
            <a:ext cx="6380163" cy="717630"/>
          </a:xfrm>
          <a:prstGeom prst="rect">
            <a:avLst/>
          </a:prstGeom>
        </p:spPr>
        <p:txBody>
          <a:bodyPr/>
          <a:lstStyle/>
          <a:p>
            <a:pPr eaLnBrk="1" hangingPunct="1">
              <a:defRPr/>
            </a:pPr>
            <a:r>
              <a:rPr lang="fr-CA" sz="3200" dirty="0" smtClean="0"/>
              <a:t>Importance du rôle d’animateur</a:t>
            </a:r>
            <a:endParaRPr lang="fr-FR" sz="3200" dirty="0" smtClean="0"/>
          </a:p>
        </p:txBody>
      </p:sp>
      <p:sp>
        <p:nvSpPr>
          <p:cNvPr id="10" name="Rectangle 3"/>
          <p:cNvSpPr txBox="1">
            <a:spLocks/>
          </p:cNvSpPr>
          <p:nvPr/>
        </p:nvSpPr>
        <p:spPr bwMode="auto">
          <a:xfrm>
            <a:off x="536575" y="1843088"/>
            <a:ext cx="7626350" cy="4154984"/>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sz="3200" kern="0" dirty="0">
                <a:solidFill>
                  <a:schemeClr val="tx1">
                    <a:lumMod val="85000"/>
                  </a:schemeClr>
                </a:solidFill>
                <a:effectLst>
                  <a:outerShdw blurRad="38100" dist="38100" dir="2700000" algn="tl">
                    <a:srgbClr val="000000"/>
                  </a:outerShdw>
                </a:effectLst>
                <a:latin typeface="+mn-lt"/>
                <a:cs typeface="+mn-cs"/>
              </a:rPr>
              <a:t>L’animation réussit provoque…</a:t>
            </a:r>
          </a:p>
          <a:p>
            <a:pPr marL="490538" lvl="1">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Arial" pitchFamily="34" charset="0"/>
              </a:rPr>
              <a:t>Le goût de s’impliquer</a:t>
            </a:r>
          </a:p>
          <a:p>
            <a:pPr marL="490538" lvl="1">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Arial" pitchFamily="34" charset="0"/>
              </a:rPr>
              <a:t>L’esprit de </a:t>
            </a:r>
            <a:r>
              <a:rPr lang="fr-CA" sz="2400" kern="0" dirty="0" smtClean="0">
                <a:solidFill>
                  <a:schemeClr val="tx1">
                    <a:lumMod val="85000"/>
                  </a:schemeClr>
                </a:solidFill>
                <a:effectLst>
                  <a:outerShdw blurRad="38100" dist="38100" dir="2700000" algn="tl">
                    <a:srgbClr val="000000"/>
                  </a:outerShdw>
                </a:effectLst>
                <a:latin typeface="+mn-lt"/>
                <a:cs typeface="Arial" pitchFamily="34" charset="0"/>
              </a:rPr>
              <a:t>camaraderie, </a:t>
            </a:r>
            <a:endParaRPr lang="fr-CA" sz="2400" kern="0" dirty="0">
              <a:solidFill>
                <a:schemeClr val="tx1">
                  <a:lumMod val="85000"/>
                </a:schemeClr>
              </a:solidFill>
              <a:effectLst>
                <a:outerShdw blurRad="38100" dist="38100" dir="2700000" algn="tl">
                  <a:srgbClr val="000000"/>
                </a:outerShdw>
              </a:effectLst>
              <a:latin typeface="+mn-lt"/>
              <a:cs typeface="Arial" pitchFamily="34" charset="0"/>
            </a:endParaRPr>
          </a:p>
          <a:p>
            <a:pPr marL="490538" lvl="1">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Arial" pitchFamily="34" charset="0"/>
              </a:rPr>
              <a:t>Une assiduité </a:t>
            </a:r>
            <a:r>
              <a:rPr lang="fr-CA" sz="2400" kern="0" dirty="0" smtClean="0">
                <a:solidFill>
                  <a:schemeClr val="tx1">
                    <a:lumMod val="85000"/>
                  </a:schemeClr>
                </a:solidFill>
                <a:effectLst>
                  <a:outerShdw blurRad="38100" dist="38100" dir="2700000" algn="tl">
                    <a:srgbClr val="000000"/>
                  </a:outerShdw>
                </a:effectLst>
                <a:latin typeface="+mn-lt"/>
                <a:cs typeface="Arial" pitchFamily="34" charset="0"/>
              </a:rPr>
              <a:t>accrue</a:t>
            </a:r>
          </a:p>
          <a:p>
            <a:pPr marL="0" lvl="1">
              <a:lnSpc>
                <a:spcPct val="90000"/>
              </a:lnSpc>
              <a:spcBef>
                <a:spcPct val="30000"/>
              </a:spcBef>
              <a:buClr>
                <a:schemeClr val="tx2"/>
              </a:buClr>
              <a:buSzPct val="95000"/>
              <a:defRPr/>
            </a:pPr>
            <a:r>
              <a:rPr lang="fr-CA" sz="3200" kern="0" dirty="0" smtClean="0">
                <a:solidFill>
                  <a:schemeClr val="tx1">
                    <a:lumMod val="85000"/>
                  </a:schemeClr>
                </a:solidFill>
                <a:effectLst>
                  <a:outerShdw blurRad="38100" dist="38100" dir="2700000" algn="tl">
                    <a:srgbClr val="000000"/>
                  </a:outerShdw>
                </a:effectLst>
                <a:latin typeface="+mn-lt"/>
                <a:cs typeface="Arial" pitchFamily="34" charset="0"/>
              </a:rPr>
              <a:t>La diffusion des connaissances </a:t>
            </a:r>
          </a:p>
          <a:p>
            <a:pPr marL="0" lvl="1">
              <a:lnSpc>
                <a:spcPct val="90000"/>
              </a:lnSpc>
              <a:spcBef>
                <a:spcPct val="30000"/>
              </a:spcBef>
              <a:buClr>
                <a:schemeClr val="tx2"/>
              </a:buClr>
              <a:buSzPct val="95000"/>
              <a:defRPr/>
            </a:pPr>
            <a:r>
              <a:rPr lang="fr-CA" sz="3200" kern="0" dirty="0" smtClean="0">
                <a:solidFill>
                  <a:schemeClr val="tx1">
                    <a:lumMod val="85000"/>
                  </a:schemeClr>
                </a:solidFill>
                <a:effectLst>
                  <a:outerShdw blurRad="38100" dist="38100" dir="2700000" algn="tl">
                    <a:srgbClr val="000000"/>
                  </a:outerShdw>
                </a:effectLst>
                <a:latin typeface="+mn-lt"/>
                <a:cs typeface="Arial" pitchFamily="34" charset="0"/>
              </a:rPr>
              <a:t>sur…</a:t>
            </a:r>
          </a:p>
          <a:p>
            <a:pPr marL="962025" lvl="2">
              <a:lnSpc>
                <a:spcPct val="90000"/>
              </a:lnSpc>
              <a:spcBef>
                <a:spcPct val="30000"/>
              </a:spcBef>
              <a:buClr>
                <a:schemeClr val="tx2"/>
              </a:buClr>
              <a:buSzPct val="95000"/>
              <a:defRPr/>
            </a:pP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Les membres, lien d'amitié renforci</a:t>
            </a:r>
            <a:endParaRPr lang="fr-CA" kern="0" dirty="0">
              <a:solidFill>
                <a:schemeClr val="tx1">
                  <a:lumMod val="85000"/>
                </a:schemeClr>
              </a:solidFill>
              <a:effectLst>
                <a:outerShdw blurRad="38100" dist="38100" dir="2700000" algn="tl">
                  <a:srgbClr val="000000"/>
                </a:outerShdw>
              </a:effectLst>
              <a:latin typeface="+mn-lt"/>
              <a:cs typeface="Arial" pitchFamily="34" charset="0"/>
            </a:endParaRPr>
          </a:p>
          <a:p>
            <a:pPr marL="962025" lvl="2">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Arial" pitchFamily="34" charset="0"/>
              </a:rPr>
              <a:t>Le club</a:t>
            </a:r>
          </a:p>
          <a:p>
            <a:pPr marL="962025" lvl="2">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Arial" pitchFamily="34" charset="0"/>
              </a:rPr>
              <a:t>Le </a:t>
            </a: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Lionisme </a:t>
            </a:r>
            <a:r>
              <a:rPr lang="fr-CA" kern="0" dirty="0">
                <a:solidFill>
                  <a:schemeClr val="tx1">
                    <a:lumMod val="85000"/>
                  </a:schemeClr>
                </a:solidFill>
                <a:effectLst>
                  <a:outerShdw blurRad="38100" dist="38100" dir="2700000" algn="tl">
                    <a:srgbClr val="000000"/>
                  </a:outerShdw>
                </a:effectLst>
                <a:latin typeface="+mn-lt"/>
                <a:cs typeface="Arial" pitchFamily="34" charset="0"/>
              </a:rPr>
              <a:t>en général</a:t>
            </a:r>
            <a:endParaRPr lang="fr-FR" kern="0" dirty="0">
              <a:solidFill>
                <a:schemeClr val="tx1">
                  <a:lumMod val="85000"/>
                </a:schemeClr>
              </a:solidFill>
              <a:effectLst>
                <a:outerShdw blurRad="38100" dist="38100" dir="2700000" algn="tl">
                  <a:srgbClr val="000000"/>
                </a:outerShdw>
              </a:effectLst>
              <a:latin typeface="+mn-lt"/>
              <a:cs typeface="Arial" pitchFamily="34" charset="0"/>
            </a:endParaRPr>
          </a:p>
        </p:txBody>
      </p:sp>
      <p:graphicFrame>
        <p:nvGraphicFramePr>
          <p:cNvPr id="7175" name="Object 5"/>
          <p:cNvGraphicFramePr>
            <a:graphicFrameLocks noChangeAspect="1"/>
          </p:cNvGraphicFramePr>
          <p:nvPr/>
        </p:nvGraphicFramePr>
        <p:xfrm>
          <a:off x="6923088" y="4137025"/>
          <a:ext cx="1890712" cy="1747838"/>
        </p:xfrm>
        <a:graphic>
          <a:graphicData uri="http://schemas.openxmlformats.org/presentationml/2006/ole">
            <p:oleObj spid="_x0000_s7214" name="Photo Editor Photo" r:id="rId4" imgW="2876190" imgH="2980952" progId="">
              <p:embed/>
            </p:oleObj>
          </a:graphicData>
        </a:graphic>
      </p:graphicFrame>
      <p:pic>
        <p:nvPicPr>
          <p:cNvPr id="7176" name="Picture 6" descr="équip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23125" y="1654175"/>
            <a:ext cx="1703388" cy="170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Grp="1"/>
          </p:cNvSpPr>
          <p:nvPr>
            <p:ph type="title"/>
          </p:nvPr>
        </p:nvSpPr>
        <p:spPr>
          <a:xfrm>
            <a:off x="1760538" y="912813"/>
            <a:ext cx="6034087" cy="684212"/>
          </a:xfrm>
          <a:prstGeom prst="rect">
            <a:avLst/>
          </a:prstGeom>
        </p:spPr>
        <p:txBody>
          <a:bodyPr/>
          <a:lstStyle/>
          <a:p>
            <a:pPr eaLnBrk="1" hangingPunct="1">
              <a:defRPr/>
            </a:pPr>
            <a:r>
              <a:rPr lang="fr-CA" sz="3600" dirty="0" smtClean="0"/>
              <a:t>Qualités d’un animateur</a:t>
            </a:r>
            <a:endParaRPr lang="fr-FR" sz="3600" dirty="0" smtClean="0"/>
          </a:p>
        </p:txBody>
      </p:sp>
      <p:sp>
        <p:nvSpPr>
          <p:cNvPr id="10" name="Rectangle 3"/>
          <p:cNvSpPr txBox="1">
            <a:spLocks/>
          </p:cNvSpPr>
          <p:nvPr/>
        </p:nvSpPr>
        <p:spPr bwMode="auto">
          <a:xfrm>
            <a:off x="715963" y="1538288"/>
            <a:ext cx="7626350" cy="4100512"/>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mn-cs"/>
              </a:rPr>
              <a:t>Facilité d’expression</a:t>
            </a:r>
          </a:p>
          <a:p>
            <a:pPr>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mn-cs"/>
              </a:rPr>
              <a:t>Imaginatif</a:t>
            </a:r>
          </a:p>
          <a:p>
            <a:pPr>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mn-cs"/>
              </a:rPr>
              <a:t>Esprit présent </a:t>
            </a:r>
          </a:p>
          <a:p>
            <a:pPr>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mn-cs"/>
              </a:rPr>
              <a:t>Jovial</a:t>
            </a:r>
          </a:p>
          <a:p>
            <a:pPr>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mn-cs"/>
              </a:rPr>
              <a:t>Observateur</a:t>
            </a:r>
          </a:p>
          <a:p>
            <a:pPr>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mn-cs"/>
              </a:rPr>
              <a:t>Tact en tout</a:t>
            </a:r>
          </a:p>
          <a:p>
            <a:pPr>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mn-cs"/>
              </a:rPr>
              <a:t>Modérateur</a:t>
            </a:r>
          </a:p>
          <a:p>
            <a:pPr>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mn-cs"/>
              </a:rPr>
              <a:t>Diversifié</a:t>
            </a:r>
            <a:endParaRPr lang="fr-FR" sz="3200" kern="0" dirty="0">
              <a:effectLst>
                <a:outerShdw blurRad="38100" dist="38100" dir="2700000" algn="tl">
                  <a:srgbClr val="000000"/>
                </a:outerShdw>
              </a:effectLst>
              <a:latin typeface="+mn-lt"/>
              <a:cs typeface="+mn-cs"/>
            </a:endParaRPr>
          </a:p>
        </p:txBody>
      </p:sp>
      <p:graphicFrame>
        <p:nvGraphicFramePr>
          <p:cNvPr id="8199" name="Object 5"/>
          <p:cNvGraphicFramePr>
            <a:graphicFrameLocks noChangeAspect="1"/>
          </p:cNvGraphicFramePr>
          <p:nvPr/>
        </p:nvGraphicFramePr>
        <p:xfrm>
          <a:off x="6748463" y="4511675"/>
          <a:ext cx="2062162" cy="1260475"/>
        </p:xfrm>
        <a:graphic>
          <a:graphicData uri="http://schemas.openxmlformats.org/presentationml/2006/ole">
            <p:oleObj spid="_x0000_s8390" name="Photo Editor Photo" r:id="rId4" imgW="1219370" imgH="666667" progId="">
              <p:embed/>
            </p:oleObj>
          </a:graphicData>
        </a:graphic>
      </p:graphicFrame>
      <p:graphicFrame>
        <p:nvGraphicFramePr>
          <p:cNvPr id="8200" name="Object 6"/>
          <p:cNvGraphicFramePr>
            <a:graphicFrameLocks noChangeAspect="1"/>
          </p:cNvGraphicFramePr>
          <p:nvPr/>
        </p:nvGraphicFramePr>
        <p:xfrm>
          <a:off x="4419600" y="4140200"/>
          <a:ext cx="1182688" cy="1528763"/>
        </p:xfrm>
        <a:graphic>
          <a:graphicData uri="http://schemas.openxmlformats.org/presentationml/2006/ole">
            <p:oleObj spid="_x0000_s8391" name="Photo Editor Photo" r:id="rId5" imgW="942857" imgH="1219370" progId="">
              <p:embed/>
            </p:oleObj>
          </a:graphicData>
        </a:graphic>
      </p:graphicFrame>
      <p:graphicFrame>
        <p:nvGraphicFramePr>
          <p:cNvPr id="8201" name="Object 7"/>
          <p:cNvGraphicFramePr>
            <a:graphicFrameLocks noChangeAspect="1"/>
          </p:cNvGraphicFramePr>
          <p:nvPr/>
        </p:nvGraphicFramePr>
        <p:xfrm>
          <a:off x="7318375" y="1125538"/>
          <a:ext cx="1506538" cy="1446212"/>
        </p:xfrm>
        <a:graphic>
          <a:graphicData uri="http://schemas.openxmlformats.org/presentationml/2006/ole">
            <p:oleObj spid="_x0000_s8392" name="Photo Editor Photo" r:id="rId6" imgW="1219370" imgH="1171429" progId="">
              <p:embed/>
            </p:oleObj>
          </a:graphicData>
        </a:graphic>
      </p:graphicFrame>
      <p:graphicFrame>
        <p:nvGraphicFramePr>
          <p:cNvPr id="8202" name="Object 8"/>
          <p:cNvGraphicFramePr>
            <a:graphicFrameLocks noChangeAspect="1"/>
          </p:cNvGraphicFramePr>
          <p:nvPr/>
        </p:nvGraphicFramePr>
        <p:xfrm>
          <a:off x="6545263" y="2700338"/>
          <a:ext cx="1316037" cy="1600200"/>
        </p:xfrm>
        <a:graphic>
          <a:graphicData uri="http://schemas.openxmlformats.org/presentationml/2006/ole">
            <p:oleObj spid="_x0000_s8393" name="Photo Editor Photo" r:id="rId7" imgW="790476" imgH="961905" progId="">
              <p:embed/>
            </p:oleObj>
          </a:graphicData>
        </a:graphic>
      </p:graphicFrame>
      <p:graphicFrame>
        <p:nvGraphicFramePr>
          <p:cNvPr id="8203" name="Object 9"/>
          <p:cNvGraphicFramePr>
            <a:graphicFrameLocks noChangeAspect="1"/>
          </p:cNvGraphicFramePr>
          <p:nvPr/>
        </p:nvGraphicFramePr>
        <p:xfrm>
          <a:off x="4368800" y="2174875"/>
          <a:ext cx="1465263" cy="1225550"/>
        </p:xfrm>
        <a:graphic>
          <a:graphicData uri="http://schemas.openxmlformats.org/presentationml/2006/ole">
            <p:oleObj spid="_x0000_s8394" name="Photo Editor Photo" r:id="rId8" imgW="1219370" imgH="1019048" progId="">
              <p:embed/>
            </p:oleObj>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Grp="1"/>
          </p:cNvSpPr>
          <p:nvPr>
            <p:ph type="title"/>
          </p:nvPr>
        </p:nvSpPr>
        <p:spPr>
          <a:xfrm>
            <a:off x="947738" y="957263"/>
            <a:ext cx="7761287" cy="581025"/>
          </a:xfrm>
          <a:prstGeom prst="rect">
            <a:avLst/>
          </a:prstGeom>
        </p:spPr>
        <p:txBody>
          <a:bodyPr/>
          <a:lstStyle/>
          <a:p>
            <a:pPr eaLnBrk="1" hangingPunct="1">
              <a:defRPr/>
            </a:pPr>
            <a:r>
              <a:rPr lang="fr-CA" sz="2800" dirty="0" smtClean="0"/>
              <a:t>Les 5 genres d’animation pour un bon 100%</a:t>
            </a:r>
            <a:endParaRPr lang="fr-FR" sz="2800" dirty="0" smtClean="0"/>
          </a:p>
        </p:txBody>
      </p:sp>
      <p:sp>
        <p:nvSpPr>
          <p:cNvPr id="10" name="Rectangle 3"/>
          <p:cNvSpPr txBox="1">
            <a:spLocks/>
          </p:cNvSpPr>
          <p:nvPr/>
        </p:nvSpPr>
        <p:spPr bwMode="auto">
          <a:xfrm>
            <a:off x="673100" y="1612900"/>
            <a:ext cx="7581900" cy="4044950"/>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sz="2400" kern="0" dirty="0" smtClean="0">
                <a:solidFill>
                  <a:schemeClr val="tx1">
                    <a:lumMod val="85000"/>
                  </a:schemeClr>
                </a:solidFill>
                <a:effectLst>
                  <a:outerShdw blurRad="38100" dist="38100" dir="2700000" algn="tl">
                    <a:srgbClr val="000000"/>
                  </a:outerShdw>
                </a:effectLst>
                <a:latin typeface="+mn-lt"/>
                <a:cs typeface="+mn-cs"/>
              </a:rPr>
              <a:t>1- Le </a:t>
            </a:r>
            <a:r>
              <a:rPr lang="fr-CA" sz="2400" kern="0" dirty="0">
                <a:solidFill>
                  <a:schemeClr val="tx1">
                    <a:lumMod val="85000"/>
                  </a:schemeClr>
                </a:solidFill>
                <a:effectLst>
                  <a:outerShdw blurRad="38100" dist="38100" dir="2700000" algn="tl">
                    <a:srgbClr val="000000"/>
                  </a:outerShdw>
                </a:effectLst>
                <a:latin typeface="+mn-lt"/>
                <a:cs typeface="+mn-cs"/>
              </a:rPr>
              <a:t>formateur &amp; informateur</a:t>
            </a:r>
          </a:p>
          <a:p>
            <a:pPr>
              <a:lnSpc>
                <a:spcPct val="90000"/>
              </a:lnSpc>
              <a:spcBef>
                <a:spcPct val="30000"/>
              </a:spcBef>
              <a:buClr>
                <a:schemeClr val="tx2"/>
              </a:buClr>
              <a:buSzPct val="95000"/>
              <a:defRPr/>
            </a:pPr>
            <a:endParaRPr lang="fr-CA" sz="2400" kern="0" dirty="0">
              <a:solidFill>
                <a:schemeClr val="tx1">
                  <a:lumMod val="85000"/>
                </a:schemeClr>
              </a:solidFill>
              <a:effectLst>
                <a:outerShdw blurRad="38100" dist="38100" dir="2700000" algn="tl">
                  <a:srgbClr val="000000"/>
                </a:outerShdw>
              </a:effectLst>
              <a:latin typeface="+mn-lt"/>
              <a:cs typeface="+mn-cs"/>
            </a:endParaRPr>
          </a:p>
          <a:p>
            <a:pPr>
              <a:lnSpc>
                <a:spcPct val="90000"/>
              </a:lnSpc>
              <a:spcBef>
                <a:spcPct val="30000"/>
              </a:spcBef>
              <a:buClr>
                <a:schemeClr val="tx2"/>
              </a:buClr>
              <a:buSzPct val="95000"/>
              <a:defRPr/>
            </a:pPr>
            <a:r>
              <a:rPr lang="fr-CA" sz="2400" kern="0" dirty="0" smtClean="0">
                <a:solidFill>
                  <a:schemeClr val="tx1">
                    <a:lumMod val="85000"/>
                  </a:schemeClr>
                </a:solidFill>
                <a:effectLst>
                  <a:outerShdw blurRad="38100" dist="38100" dir="2700000" algn="tl">
                    <a:srgbClr val="000000"/>
                  </a:outerShdw>
                </a:effectLst>
                <a:latin typeface="+mn-lt"/>
                <a:cs typeface="+mn-cs"/>
              </a:rPr>
              <a:t>2- Le </a:t>
            </a:r>
            <a:r>
              <a:rPr lang="fr-CA" sz="2400" kern="0" dirty="0">
                <a:solidFill>
                  <a:schemeClr val="tx1">
                    <a:lumMod val="85000"/>
                  </a:schemeClr>
                </a:solidFill>
                <a:effectLst>
                  <a:outerShdw blurRad="38100" dist="38100" dir="2700000" algn="tl">
                    <a:srgbClr val="000000"/>
                  </a:outerShdw>
                </a:effectLst>
                <a:latin typeface="+mn-lt"/>
                <a:cs typeface="+mn-cs"/>
              </a:rPr>
              <a:t>raconte-art</a:t>
            </a:r>
          </a:p>
          <a:p>
            <a:pPr>
              <a:lnSpc>
                <a:spcPct val="90000"/>
              </a:lnSpc>
              <a:spcBef>
                <a:spcPct val="30000"/>
              </a:spcBef>
              <a:buClr>
                <a:schemeClr val="tx2"/>
              </a:buClr>
              <a:buSzPct val="95000"/>
              <a:defRPr/>
            </a:pPr>
            <a:endParaRPr lang="fr-CA" sz="2400" kern="0" dirty="0">
              <a:solidFill>
                <a:schemeClr val="tx1">
                  <a:lumMod val="85000"/>
                </a:schemeClr>
              </a:solidFill>
              <a:effectLst>
                <a:outerShdw blurRad="38100" dist="38100" dir="2700000" algn="tl">
                  <a:srgbClr val="000000"/>
                </a:outerShdw>
              </a:effectLst>
              <a:latin typeface="+mn-lt"/>
              <a:cs typeface="+mn-cs"/>
            </a:endParaRPr>
          </a:p>
          <a:p>
            <a:pPr>
              <a:lnSpc>
                <a:spcPct val="90000"/>
              </a:lnSpc>
              <a:spcBef>
                <a:spcPct val="30000"/>
              </a:spcBef>
              <a:buClr>
                <a:schemeClr val="tx2"/>
              </a:buClr>
              <a:buSzPct val="95000"/>
              <a:defRPr/>
            </a:pPr>
            <a:r>
              <a:rPr lang="fr-CA" sz="2400" kern="0" dirty="0" smtClean="0">
                <a:solidFill>
                  <a:schemeClr val="tx1">
                    <a:lumMod val="85000"/>
                  </a:schemeClr>
                </a:solidFill>
                <a:effectLst>
                  <a:outerShdw blurRad="38100" dist="38100" dir="2700000" algn="tl">
                    <a:srgbClr val="000000"/>
                  </a:outerShdw>
                </a:effectLst>
                <a:latin typeface="+mn-lt"/>
                <a:cs typeface="+mn-cs"/>
              </a:rPr>
              <a:t>3- Le </a:t>
            </a:r>
            <a:r>
              <a:rPr lang="fr-CA" sz="2400" kern="0" dirty="0">
                <a:solidFill>
                  <a:schemeClr val="tx1">
                    <a:lumMod val="85000"/>
                  </a:schemeClr>
                </a:solidFill>
                <a:effectLst>
                  <a:outerShdw blurRad="38100" dist="38100" dir="2700000" algn="tl">
                    <a:srgbClr val="000000"/>
                  </a:outerShdw>
                </a:effectLst>
                <a:latin typeface="+mn-lt"/>
                <a:cs typeface="+mn-cs"/>
              </a:rPr>
              <a:t>détective &amp; délateur</a:t>
            </a:r>
          </a:p>
          <a:p>
            <a:pPr>
              <a:lnSpc>
                <a:spcPct val="90000"/>
              </a:lnSpc>
              <a:spcBef>
                <a:spcPct val="30000"/>
              </a:spcBef>
              <a:buClr>
                <a:schemeClr val="tx2"/>
              </a:buClr>
              <a:buSzPct val="95000"/>
              <a:defRPr/>
            </a:pPr>
            <a:endParaRPr lang="fr-CA" sz="2400" kern="0" dirty="0">
              <a:solidFill>
                <a:schemeClr val="tx1">
                  <a:lumMod val="85000"/>
                </a:schemeClr>
              </a:solidFill>
              <a:effectLst>
                <a:outerShdw blurRad="38100" dist="38100" dir="2700000" algn="tl">
                  <a:srgbClr val="000000"/>
                </a:outerShdw>
              </a:effectLst>
              <a:latin typeface="+mn-lt"/>
              <a:cs typeface="+mn-cs"/>
            </a:endParaRPr>
          </a:p>
          <a:p>
            <a:pPr>
              <a:lnSpc>
                <a:spcPct val="90000"/>
              </a:lnSpc>
              <a:spcBef>
                <a:spcPct val="30000"/>
              </a:spcBef>
              <a:buClr>
                <a:schemeClr val="tx2"/>
              </a:buClr>
              <a:buSzPct val="95000"/>
              <a:defRPr/>
            </a:pPr>
            <a:r>
              <a:rPr lang="fr-CA" sz="2400" kern="0" dirty="0" smtClean="0">
                <a:solidFill>
                  <a:schemeClr val="tx1">
                    <a:lumMod val="85000"/>
                  </a:schemeClr>
                </a:solidFill>
                <a:effectLst>
                  <a:outerShdw blurRad="38100" dist="38100" dir="2700000" algn="tl">
                    <a:srgbClr val="000000"/>
                  </a:outerShdw>
                </a:effectLst>
                <a:latin typeface="+mn-lt"/>
                <a:cs typeface="+mn-cs"/>
              </a:rPr>
              <a:t>4- Le </a:t>
            </a:r>
            <a:r>
              <a:rPr lang="fr-CA" sz="2400" kern="0" dirty="0">
                <a:solidFill>
                  <a:schemeClr val="tx1">
                    <a:lumMod val="85000"/>
                  </a:schemeClr>
                </a:solidFill>
                <a:effectLst>
                  <a:outerShdw blurRad="38100" dist="38100" dir="2700000" algn="tl">
                    <a:srgbClr val="000000"/>
                  </a:outerShdw>
                </a:effectLst>
                <a:latin typeface="+mn-lt"/>
                <a:cs typeface="+mn-cs"/>
              </a:rPr>
              <a:t>chasseur &amp; piégeur</a:t>
            </a:r>
            <a:endParaRPr lang="fr-CA" sz="2800" kern="0" dirty="0">
              <a:solidFill>
                <a:schemeClr val="tx1">
                  <a:lumMod val="85000"/>
                </a:schemeClr>
              </a:solidFill>
              <a:effectLst>
                <a:outerShdw blurRad="38100" dist="38100" dir="2700000" algn="tl">
                  <a:srgbClr val="000000"/>
                </a:outerShdw>
              </a:effectLst>
              <a:latin typeface="+mn-lt"/>
              <a:cs typeface="+mn-cs"/>
            </a:endParaRPr>
          </a:p>
          <a:p>
            <a:pPr>
              <a:lnSpc>
                <a:spcPct val="90000"/>
              </a:lnSpc>
              <a:spcBef>
                <a:spcPct val="30000"/>
              </a:spcBef>
              <a:buClr>
                <a:schemeClr val="tx2"/>
              </a:buClr>
              <a:buSzPct val="95000"/>
              <a:defRPr/>
            </a:pPr>
            <a:endParaRPr lang="fr-CA" sz="2800" kern="0" dirty="0">
              <a:effectLst>
                <a:outerShdw blurRad="38100" dist="38100" dir="2700000" algn="tl">
                  <a:srgbClr val="000000"/>
                </a:outerShdw>
              </a:effectLst>
              <a:latin typeface="+mn-lt"/>
              <a:cs typeface="+mn-cs"/>
            </a:endParaRPr>
          </a:p>
          <a:p>
            <a:pPr>
              <a:lnSpc>
                <a:spcPct val="90000"/>
              </a:lnSpc>
              <a:spcBef>
                <a:spcPct val="30000"/>
              </a:spcBef>
              <a:buClr>
                <a:schemeClr val="tx2"/>
              </a:buClr>
              <a:buSzPct val="95000"/>
              <a:defRPr/>
            </a:pPr>
            <a:r>
              <a:rPr lang="fr-CA" sz="2400" kern="0" dirty="0" smtClean="0">
                <a:solidFill>
                  <a:schemeClr val="tx1">
                    <a:lumMod val="85000"/>
                  </a:schemeClr>
                </a:solidFill>
                <a:effectLst>
                  <a:outerShdw blurRad="38100" dist="38100" dir="2700000" algn="tl">
                    <a:srgbClr val="000000"/>
                  </a:outerShdw>
                </a:effectLst>
                <a:latin typeface="+mn-lt"/>
                <a:cs typeface="+mn-cs"/>
              </a:rPr>
              <a:t>5- L’amuseur</a:t>
            </a:r>
            <a:endParaRPr lang="fr-FR" sz="3200" kern="0" dirty="0">
              <a:effectLst>
                <a:outerShdw blurRad="38100" dist="38100" dir="2700000" algn="tl">
                  <a:srgbClr val="000000"/>
                </a:outerShdw>
              </a:effectLst>
              <a:latin typeface="+mn-lt"/>
              <a:cs typeface="+mn-cs"/>
            </a:endParaRPr>
          </a:p>
        </p:txBody>
      </p:sp>
      <p:graphicFrame>
        <p:nvGraphicFramePr>
          <p:cNvPr id="9223" name="Object 5"/>
          <p:cNvGraphicFramePr>
            <a:graphicFrameLocks noChangeAspect="1"/>
          </p:cNvGraphicFramePr>
          <p:nvPr/>
        </p:nvGraphicFramePr>
        <p:xfrm>
          <a:off x="6886575" y="2597150"/>
          <a:ext cx="1401763" cy="1739900"/>
        </p:xfrm>
        <a:graphic>
          <a:graphicData uri="http://schemas.openxmlformats.org/presentationml/2006/ole">
            <p:oleObj spid="_x0000_s9414" name="Photo Editor Photo" r:id="rId4" imgW="980952" imgH="1219370" progId="">
              <p:embed/>
            </p:oleObj>
          </a:graphicData>
        </a:graphic>
      </p:graphicFrame>
      <p:graphicFrame>
        <p:nvGraphicFramePr>
          <p:cNvPr id="9224" name="Object 7"/>
          <p:cNvGraphicFramePr>
            <a:graphicFrameLocks noChangeAspect="1"/>
          </p:cNvGraphicFramePr>
          <p:nvPr/>
        </p:nvGraphicFramePr>
        <p:xfrm>
          <a:off x="7126288" y="4635500"/>
          <a:ext cx="1611312" cy="1082675"/>
        </p:xfrm>
        <a:graphic>
          <a:graphicData uri="http://schemas.openxmlformats.org/presentationml/2006/ole">
            <p:oleObj spid="_x0000_s9415" name="Photo Editor Photo" r:id="rId5" imgW="1219370" imgH="819048" progId="">
              <p:embed/>
            </p:oleObj>
          </a:graphicData>
        </a:graphic>
      </p:graphicFrame>
      <p:graphicFrame>
        <p:nvGraphicFramePr>
          <p:cNvPr id="9225" name="Object 8"/>
          <p:cNvGraphicFramePr>
            <a:graphicFrameLocks noChangeAspect="1"/>
          </p:cNvGraphicFramePr>
          <p:nvPr/>
        </p:nvGraphicFramePr>
        <p:xfrm>
          <a:off x="7477125" y="1408113"/>
          <a:ext cx="1460500" cy="1095375"/>
        </p:xfrm>
        <a:graphic>
          <a:graphicData uri="http://schemas.openxmlformats.org/presentationml/2006/ole">
            <p:oleObj spid="_x0000_s9416" name="Photo Editor Photo" r:id="rId6" imgW="1219370" imgH="914286" progId="">
              <p:embed/>
            </p:oleObj>
          </a:graphicData>
        </a:graphic>
      </p:graphicFrame>
      <p:graphicFrame>
        <p:nvGraphicFramePr>
          <p:cNvPr id="9226" name="Object 9"/>
          <p:cNvGraphicFramePr>
            <a:graphicFrameLocks noChangeAspect="1"/>
          </p:cNvGraphicFramePr>
          <p:nvPr/>
        </p:nvGraphicFramePr>
        <p:xfrm>
          <a:off x="5311775" y="4675188"/>
          <a:ext cx="1401763" cy="1079500"/>
        </p:xfrm>
        <a:graphic>
          <a:graphicData uri="http://schemas.openxmlformats.org/presentationml/2006/ole">
            <p:oleObj spid="_x0000_s9417" name="Photo Editor Photo" r:id="rId7" imgW="1419048" imgH="1095528" progId="">
              <p:embed/>
            </p:oleObj>
          </a:graphicData>
        </a:graphic>
      </p:graphicFrame>
      <p:graphicFrame>
        <p:nvGraphicFramePr>
          <p:cNvPr id="9227" name="Object 6"/>
          <p:cNvGraphicFramePr>
            <a:graphicFrameLocks noChangeAspect="1"/>
          </p:cNvGraphicFramePr>
          <p:nvPr/>
        </p:nvGraphicFramePr>
        <p:xfrm>
          <a:off x="4767263" y="2427288"/>
          <a:ext cx="1255712" cy="1516062"/>
        </p:xfrm>
        <a:graphic>
          <a:graphicData uri="http://schemas.openxmlformats.org/presentationml/2006/ole">
            <p:oleObj spid="_x0000_s9418" name="Photo Editor Photo" r:id="rId8" imgW="1009791" imgH="1219370" progId="">
              <p:embed/>
            </p:oleObj>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3"/>
          <p:cNvSpPr txBox="1">
            <a:spLocks/>
          </p:cNvSpPr>
          <p:nvPr/>
        </p:nvSpPr>
        <p:spPr bwMode="auto">
          <a:xfrm>
            <a:off x="493713" y="1612900"/>
            <a:ext cx="7197725" cy="5245100"/>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sz="2800" kern="0" dirty="0" smtClean="0">
                <a:solidFill>
                  <a:schemeClr val="tx1">
                    <a:lumMod val="85000"/>
                  </a:schemeClr>
                </a:solidFill>
                <a:effectLst>
                  <a:outerShdw blurRad="38100" dist="38100" dir="2700000" algn="tl">
                    <a:srgbClr val="000000"/>
                  </a:outerShdw>
                </a:effectLst>
                <a:latin typeface="+mn-lt"/>
                <a:cs typeface="+mn-cs"/>
              </a:rPr>
              <a:t>1- Le </a:t>
            </a:r>
            <a:r>
              <a:rPr lang="fr-CA" sz="2800" kern="0" dirty="0">
                <a:solidFill>
                  <a:schemeClr val="tx1">
                    <a:lumMod val="85000"/>
                  </a:schemeClr>
                </a:solidFill>
                <a:effectLst>
                  <a:outerShdw blurRad="38100" dist="38100" dir="2700000" algn="tl">
                    <a:srgbClr val="000000"/>
                  </a:outerShdw>
                </a:effectLst>
                <a:latin typeface="+mn-lt"/>
                <a:cs typeface="+mn-cs"/>
              </a:rPr>
              <a:t>formateur &amp; informateur</a:t>
            </a:r>
          </a:p>
          <a:p>
            <a:pPr marL="490538" lvl="1">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Arial" pitchFamily="34" charset="0"/>
              </a:rPr>
              <a:t>Partie sérieuse et ou culturelle</a:t>
            </a:r>
          </a:p>
          <a:p>
            <a:pPr marL="962025" lvl="2">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Info </a:t>
            </a:r>
            <a:r>
              <a:rPr lang="fr-CA" sz="1800" kern="0" dirty="0" smtClean="0">
                <a:solidFill>
                  <a:schemeClr val="tx1">
                    <a:lumMod val="85000"/>
                  </a:schemeClr>
                </a:solidFill>
                <a:effectLst>
                  <a:outerShdw blurRad="38100" dist="38100" dir="2700000" algn="tl">
                    <a:srgbClr val="000000"/>
                  </a:outerShdw>
                </a:effectLst>
                <a:latin typeface="+mn-lt"/>
                <a:cs typeface="Arial" pitchFamily="34" charset="0"/>
              </a:rPr>
              <a:t>Lionisme</a:t>
            </a:r>
            <a:endParaRPr lang="fr-CA" sz="1800" kern="0" dirty="0">
              <a:solidFill>
                <a:schemeClr val="tx1">
                  <a:lumMod val="85000"/>
                </a:schemeClr>
              </a:solidFill>
              <a:effectLst>
                <a:outerShdw blurRad="38100" dist="38100" dir="2700000" algn="tl">
                  <a:srgbClr val="000000"/>
                </a:outerShdw>
              </a:effectLst>
              <a:latin typeface="+mn-lt"/>
              <a:cs typeface="Arial" pitchFamily="34" charset="0"/>
            </a:endParaRPr>
          </a:p>
          <a:p>
            <a:pPr marL="1350962" lvl="3">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Revues</a:t>
            </a:r>
            <a:r>
              <a:rPr lang="fr-CA" sz="1800" kern="0" dirty="0" smtClean="0">
                <a:solidFill>
                  <a:schemeClr val="tx1">
                    <a:lumMod val="85000"/>
                  </a:schemeClr>
                </a:solidFill>
                <a:effectLst>
                  <a:outerShdw blurRad="38100" dist="38100" dir="2700000" algn="tl">
                    <a:srgbClr val="000000"/>
                  </a:outerShdw>
                </a:effectLst>
                <a:latin typeface="+mn-lt"/>
                <a:cs typeface="Arial" pitchFamily="34" charset="0"/>
              </a:rPr>
              <a:t>, bottins, communiqués</a:t>
            </a:r>
            <a:endParaRPr lang="fr-CA" sz="1800" kern="0" dirty="0">
              <a:solidFill>
                <a:schemeClr val="tx1">
                  <a:lumMod val="85000"/>
                </a:schemeClr>
              </a:solidFill>
              <a:effectLst>
                <a:outerShdw blurRad="38100" dist="38100" dir="2700000" algn="tl">
                  <a:srgbClr val="000000"/>
                </a:outerShdw>
              </a:effectLst>
              <a:latin typeface="+mn-lt"/>
              <a:cs typeface="Arial" pitchFamily="34" charset="0"/>
            </a:endParaRPr>
          </a:p>
          <a:p>
            <a:pPr marL="1350962" lvl="3">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Activités</a:t>
            </a:r>
            <a:r>
              <a:rPr lang="fr-CA" sz="1800" kern="0" dirty="0" smtClean="0">
                <a:solidFill>
                  <a:schemeClr val="tx1">
                    <a:lumMod val="85000"/>
                  </a:schemeClr>
                </a:solidFill>
                <a:effectLst>
                  <a:outerShdw blurRad="38100" dist="38100" dir="2700000" algn="tl">
                    <a:srgbClr val="000000"/>
                  </a:outerShdw>
                </a:effectLst>
                <a:latin typeface="+mn-lt"/>
                <a:cs typeface="Arial" pitchFamily="34" charset="0"/>
              </a:rPr>
              <a:t>, congrès, rendez </a:t>
            </a:r>
            <a:r>
              <a:rPr lang="fr-CA" sz="1800" kern="0" dirty="0">
                <a:solidFill>
                  <a:schemeClr val="tx1">
                    <a:lumMod val="85000"/>
                  </a:schemeClr>
                </a:solidFill>
                <a:effectLst>
                  <a:outerShdw blurRad="38100" dist="38100" dir="2700000" algn="tl">
                    <a:srgbClr val="000000"/>
                  </a:outerShdw>
                </a:effectLst>
                <a:latin typeface="+mn-lt"/>
                <a:cs typeface="Arial" pitchFamily="34" charset="0"/>
              </a:rPr>
              <a:t>vous</a:t>
            </a:r>
          </a:p>
          <a:p>
            <a:pPr marL="1350962" lvl="3">
              <a:lnSpc>
                <a:spcPct val="90000"/>
              </a:lnSpc>
              <a:spcBef>
                <a:spcPct val="30000"/>
              </a:spcBef>
              <a:buClr>
                <a:schemeClr val="tx2"/>
              </a:buClr>
              <a:buSzPct val="95000"/>
              <a:defRPr/>
            </a:pPr>
            <a:endParaRPr lang="fr-CA" sz="1800" kern="0" dirty="0">
              <a:solidFill>
                <a:schemeClr val="tx1">
                  <a:lumMod val="85000"/>
                </a:schemeClr>
              </a:solidFill>
              <a:effectLst>
                <a:outerShdw blurRad="38100" dist="38100" dir="2700000" algn="tl">
                  <a:srgbClr val="000000"/>
                </a:outerShdw>
              </a:effectLst>
              <a:latin typeface="+mn-lt"/>
              <a:cs typeface="Arial" pitchFamily="34" charset="0"/>
            </a:endParaRPr>
          </a:p>
          <a:p>
            <a:pPr marL="1350962" lvl="3">
              <a:lnSpc>
                <a:spcPct val="90000"/>
              </a:lnSpc>
              <a:spcBef>
                <a:spcPct val="30000"/>
              </a:spcBef>
              <a:buClr>
                <a:schemeClr val="tx2"/>
              </a:buClr>
              <a:buSzPct val="95000"/>
              <a:defRPr/>
            </a:pPr>
            <a:endParaRPr lang="fr-CA" sz="1400" kern="0" dirty="0">
              <a:solidFill>
                <a:schemeClr val="tx1">
                  <a:lumMod val="85000"/>
                </a:schemeClr>
              </a:solidFill>
              <a:effectLst>
                <a:outerShdw blurRad="38100" dist="38100" dir="2700000" algn="tl">
                  <a:srgbClr val="000000"/>
                </a:outerShdw>
              </a:effectLst>
              <a:latin typeface="+mn-lt"/>
              <a:cs typeface="Arial" pitchFamily="34" charset="0"/>
            </a:endParaRPr>
          </a:p>
          <a:p>
            <a:pPr marL="1350962" lvl="3">
              <a:lnSpc>
                <a:spcPct val="90000"/>
              </a:lnSpc>
              <a:spcBef>
                <a:spcPct val="30000"/>
              </a:spcBef>
              <a:buClr>
                <a:schemeClr val="tx2"/>
              </a:buClr>
              <a:buSzPct val="95000"/>
              <a:defRPr/>
            </a:pPr>
            <a:endParaRPr lang="fr-CA" sz="1400" kern="0" dirty="0">
              <a:solidFill>
                <a:schemeClr val="tx1">
                  <a:lumMod val="85000"/>
                </a:schemeClr>
              </a:solidFill>
              <a:effectLst>
                <a:outerShdw blurRad="38100" dist="38100" dir="2700000" algn="tl">
                  <a:srgbClr val="000000"/>
                </a:outerShdw>
              </a:effectLst>
              <a:latin typeface="+mn-lt"/>
              <a:cs typeface="Arial" pitchFamily="34" charset="0"/>
            </a:endParaRPr>
          </a:p>
          <a:p>
            <a:pPr marL="1350962" lvl="3">
              <a:lnSpc>
                <a:spcPct val="90000"/>
              </a:lnSpc>
              <a:spcBef>
                <a:spcPct val="30000"/>
              </a:spcBef>
              <a:buClr>
                <a:schemeClr val="tx2"/>
              </a:buClr>
              <a:buSzPct val="95000"/>
              <a:defRPr/>
            </a:pPr>
            <a:endParaRPr lang="fr-CA" sz="1400" kern="0" dirty="0">
              <a:solidFill>
                <a:schemeClr val="tx1">
                  <a:lumMod val="85000"/>
                </a:schemeClr>
              </a:solidFill>
              <a:effectLst>
                <a:outerShdw blurRad="38100" dist="38100" dir="2700000" algn="tl">
                  <a:srgbClr val="000000"/>
                </a:outerShdw>
              </a:effectLst>
              <a:latin typeface="+mn-lt"/>
              <a:cs typeface="Arial" pitchFamily="34" charset="0"/>
            </a:endParaRPr>
          </a:p>
          <a:p>
            <a:pPr marL="962025" lvl="2">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Info sur promotion d’un membre</a:t>
            </a:r>
          </a:p>
          <a:p>
            <a:pPr marL="1350962" lvl="3">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Mariage, accouchement, mérites</a:t>
            </a:r>
          </a:p>
          <a:p>
            <a:pPr marL="962025" lvl="2">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Info actualité générale</a:t>
            </a:r>
          </a:p>
          <a:p>
            <a:pPr marL="1711325" lvl="3" indent="-360363">
              <a:lnSpc>
                <a:spcPct val="90000"/>
              </a:lnSpc>
              <a:spcBef>
                <a:spcPct val="30000"/>
              </a:spcBef>
              <a:buClr>
                <a:schemeClr val="tx2"/>
              </a:buClr>
              <a:buSzPct val="95000"/>
              <a:buFont typeface="Arial" pitchFamily="34" charset="0"/>
              <a:buNone/>
              <a:defRPr/>
            </a:pPr>
            <a:endParaRPr lang="fr-CA" sz="2400" kern="0" dirty="0">
              <a:effectLst>
                <a:outerShdw blurRad="38100" dist="38100" dir="2700000" algn="tl">
                  <a:srgbClr val="000000"/>
                </a:outerShdw>
              </a:effectLst>
              <a:latin typeface="+mn-lt"/>
              <a:cs typeface="Arial" pitchFamily="34" charset="0"/>
            </a:endParaRPr>
          </a:p>
          <a:p>
            <a:pPr marL="1349375" lvl="2" indent="-387350">
              <a:lnSpc>
                <a:spcPct val="90000"/>
              </a:lnSpc>
              <a:spcBef>
                <a:spcPct val="30000"/>
              </a:spcBef>
              <a:buClr>
                <a:schemeClr val="tx2"/>
              </a:buClr>
              <a:buSzPct val="95000"/>
              <a:buFont typeface="Wingdings" pitchFamily="2" charset="2"/>
              <a:buBlip>
                <a:blip r:embed="rId4"/>
              </a:buBlip>
              <a:defRPr/>
            </a:pPr>
            <a:endParaRPr lang="fr-CA" kern="0" dirty="0">
              <a:effectLst>
                <a:outerShdw blurRad="38100" dist="38100" dir="2700000" algn="tl">
                  <a:srgbClr val="000000"/>
                </a:outerShdw>
              </a:effectLst>
              <a:latin typeface="+mn-lt"/>
              <a:cs typeface="Arial" pitchFamily="34" charset="0"/>
            </a:endParaRPr>
          </a:p>
          <a:p>
            <a:pPr marL="960438" lvl="1" indent="-469900">
              <a:lnSpc>
                <a:spcPct val="90000"/>
              </a:lnSpc>
              <a:spcBef>
                <a:spcPct val="30000"/>
              </a:spcBef>
              <a:buClr>
                <a:schemeClr val="tx2"/>
              </a:buClr>
              <a:buSzPct val="95000"/>
              <a:buFont typeface="Wingdings" pitchFamily="2" charset="2"/>
              <a:buBlip>
                <a:blip r:embed="rId4"/>
              </a:buBlip>
              <a:defRPr/>
            </a:pPr>
            <a:endParaRPr lang="fr-FR" sz="2400" kern="0" dirty="0">
              <a:effectLst>
                <a:outerShdw blurRad="38100" dist="38100" dir="2700000" algn="tl">
                  <a:srgbClr val="000000"/>
                </a:outerShdw>
              </a:effectLst>
              <a:latin typeface="+mn-lt"/>
              <a:cs typeface="Arial" pitchFamily="34" charset="0"/>
            </a:endParaRPr>
          </a:p>
        </p:txBody>
      </p:sp>
      <p:graphicFrame>
        <p:nvGraphicFramePr>
          <p:cNvPr id="10247" name="Object 5"/>
          <p:cNvGraphicFramePr>
            <a:graphicFrameLocks noChangeAspect="1"/>
          </p:cNvGraphicFramePr>
          <p:nvPr/>
        </p:nvGraphicFramePr>
        <p:xfrm>
          <a:off x="7216775" y="1516063"/>
          <a:ext cx="1233488" cy="1049337"/>
        </p:xfrm>
        <a:graphic>
          <a:graphicData uri="http://schemas.openxmlformats.org/presentationml/2006/ole">
            <p:oleObj spid="_x0000_s10398" name="Photo Editor Photo" r:id="rId5" imgW="1219370" imgH="914286" progId="">
              <p:embed/>
            </p:oleObj>
          </a:graphicData>
        </a:graphic>
      </p:graphicFrame>
      <p:graphicFrame>
        <p:nvGraphicFramePr>
          <p:cNvPr id="10248" name="Object 6"/>
          <p:cNvGraphicFramePr>
            <a:graphicFrameLocks noChangeAspect="1"/>
          </p:cNvGraphicFramePr>
          <p:nvPr/>
        </p:nvGraphicFramePr>
        <p:xfrm>
          <a:off x="685800" y="2989263"/>
          <a:ext cx="747713" cy="1208087"/>
        </p:xfrm>
        <a:graphic>
          <a:graphicData uri="http://schemas.openxmlformats.org/presentationml/2006/ole">
            <p:oleObj spid="_x0000_s10399" name="Photo Editor Photo" r:id="rId6" imgW="7047619" imgH="10050278" progId="">
              <p:embed/>
            </p:oleObj>
          </a:graphicData>
        </a:graphic>
      </p:graphicFrame>
      <p:graphicFrame>
        <p:nvGraphicFramePr>
          <p:cNvPr id="10249" name="Object 7"/>
          <p:cNvGraphicFramePr>
            <a:graphicFrameLocks noChangeAspect="1"/>
          </p:cNvGraphicFramePr>
          <p:nvPr/>
        </p:nvGraphicFramePr>
        <p:xfrm>
          <a:off x="6564313" y="4829175"/>
          <a:ext cx="1065212" cy="1055688"/>
        </p:xfrm>
        <a:graphic>
          <a:graphicData uri="http://schemas.openxmlformats.org/presentationml/2006/ole">
            <p:oleObj spid="_x0000_s10400" name="Photo Editor Photo" r:id="rId7" imgW="1219370" imgH="1066667" progId="">
              <p:embed/>
            </p:oleObj>
          </a:graphicData>
        </a:graphic>
      </p:graphicFrame>
      <p:graphicFrame>
        <p:nvGraphicFramePr>
          <p:cNvPr id="10250" name="Object 8"/>
          <p:cNvGraphicFramePr>
            <a:graphicFrameLocks noChangeAspect="1"/>
          </p:cNvGraphicFramePr>
          <p:nvPr/>
        </p:nvGraphicFramePr>
        <p:xfrm>
          <a:off x="2592388" y="3763963"/>
          <a:ext cx="1511300" cy="500062"/>
        </p:xfrm>
        <a:graphic>
          <a:graphicData uri="http://schemas.openxmlformats.org/presentationml/2006/ole">
            <p:oleObj spid="_x0000_s10401" name="Photo Editor Photo" r:id="rId8" imgW="1209524" imgH="647619" progId="">
              <p:embed/>
            </p:oleObj>
          </a:graphicData>
        </a:graphic>
      </p:graphicFrame>
      <p:pic>
        <p:nvPicPr>
          <p:cNvPr id="10251" name="Picture 9" descr="info congrès"/>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746750" y="2846388"/>
            <a:ext cx="1243013"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2" name="Picture 10" descr="bultin u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121525" y="2841625"/>
            <a:ext cx="1166813"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3"/>
          <p:cNvSpPr txBox="1">
            <a:spLocks/>
          </p:cNvSpPr>
          <p:nvPr/>
        </p:nvSpPr>
        <p:spPr bwMode="auto">
          <a:xfrm>
            <a:off x="496888" y="1612900"/>
            <a:ext cx="8229600" cy="2603500"/>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sz="3200" kern="0" dirty="0" smtClean="0">
                <a:effectLst>
                  <a:outerShdw blurRad="38100" dist="38100" dir="2700000" algn="tl">
                    <a:srgbClr val="000000"/>
                  </a:outerShdw>
                </a:effectLst>
                <a:latin typeface="+mn-lt"/>
                <a:cs typeface="+mn-cs"/>
              </a:rPr>
              <a:t>2- Le </a:t>
            </a:r>
            <a:r>
              <a:rPr lang="fr-CA" sz="3200" kern="0" dirty="0">
                <a:effectLst>
                  <a:outerShdw blurRad="38100" dist="38100" dir="2700000" algn="tl">
                    <a:srgbClr val="000000"/>
                  </a:outerShdw>
                </a:effectLst>
                <a:latin typeface="+mn-lt"/>
                <a:cs typeface="+mn-cs"/>
              </a:rPr>
              <a:t>raconte-art</a:t>
            </a:r>
          </a:p>
          <a:p>
            <a:pPr marL="490538" lvl="1">
              <a:lnSpc>
                <a:spcPct val="90000"/>
              </a:lnSpc>
              <a:spcBef>
                <a:spcPct val="30000"/>
              </a:spcBef>
              <a:buClr>
                <a:schemeClr val="tx2"/>
              </a:buClr>
              <a:buSzPct val="95000"/>
              <a:defRPr/>
            </a:pPr>
            <a:r>
              <a:rPr lang="fr-CA" sz="2800" kern="0" dirty="0">
                <a:effectLst>
                  <a:outerShdw blurRad="38100" dist="38100" dir="2700000" algn="tl">
                    <a:srgbClr val="000000"/>
                  </a:outerShdw>
                </a:effectLst>
                <a:latin typeface="+mn-lt"/>
                <a:cs typeface="Arial" pitchFamily="34" charset="0"/>
              </a:rPr>
              <a:t>Partie Humoristique</a:t>
            </a:r>
          </a:p>
          <a:p>
            <a:pPr marL="1419225" lvl="3">
              <a:lnSpc>
                <a:spcPct val="90000"/>
              </a:lnSpc>
              <a:spcBef>
                <a:spcPct val="30000"/>
              </a:spcBef>
              <a:buClr>
                <a:schemeClr val="tx2"/>
              </a:buClr>
              <a:buSzPct val="95000"/>
              <a:defRPr/>
            </a:pPr>
            <a:r>
              <a:rPr lang="fr-CA" sz="2400" kern="0" dirty="0">
                <a:effectLst>
                  <a:outerShdw blurRad="38100" dist="38100" dir="2700000" algn="tl">
                    <a:srgbClr val="000000"/>
                  </a:outerShdw>
                </a:effectLst>
                <a:latin typeface="+mn-lt"/>
                <a:cs typeface="Arial" pitchFamily="34" charset="0"/>
              </a:rPr>
              <a:t>Récit divers</a:t>
            </a:r>
          </a:p>
          <a:p>
            <a:pPr marL="1350962" lvl="3">
              <a:lnSpc>
                <a:spcPct val="90000"/>
              </a:lnSpc>
              <a:spcBef>
                <a:spcPct val="30000"/>
              </a:spcBef>
              <a:buClr>
                <a:schemeClr val="tx2"/>
              </a:buClr>
              <a:buSzPct val="95000"/>
              <a:defRPr/>
            </a:pPr>
            <a:r>
              <a:rPr lang="fr-CA" kern="0" dirty="0">
                <a:effectLst>
                  <a:outerShdw blurRad="38100" dist="38100" dir="2700000" algn="tl">
                    <a:srgbClr val="000000"/>
                  </a:outerShdw>
                </a:effectLst>
                <a:latin typeface="+mn-lt"/>
                <a:cs typeface="Arial" pitchFamily="34" charset="0"/>
              </a:rPr>
              <a:t> Histoires, blagues, devinettes</a:t>
            </a:r>
          </a:p>
          <a:p>
            <a:pPr marL="1711325" lvl="3" indent="-360363">
              <a:lnSpc>
                <a:spcPct val="90000"/>
              </a:lnSpc>
              <a:spcBef>
                <a:spcPct val="30000"/>
              </a:spcBef>
              <a:buClr>
                <a:schemeClr val="tx2"/>
              </a:buClr>
              <a:buSzPct val="95000"/>
              <a:buFont typeface="Arial" pitchFamily="34" charset="0"/>
              <a:buNone/>
              <a:defRPr/>
            </a:pPr>
            <a:endParaRPr lang="fr-CA" kern="0" dirty="0">
              <a:effectLst>
                <a:outerShdw blurRad="38100" dist="38100" dir="2700000" algn="tl">
                  <a:srgbClr val="000000"/>
                </a:outerShdw>
              </a:effectLst>
              <a:latin typeface="+mn-lt"/>
              <a:cs typeface="Arial" pitchFamily="34" charset="0"/>
            </a:endParaRPr>
          </a:p>
          <a:p>
            <a:pPr marL="1711325" lvl="3" indent="-360363">
              <a:lnSpc>
                <a:spcPct val="90000"/>
              </a:lnSpc>
              <a:spcBef>
                <a:spcPct val="30000"/>
              </a:spcBef>
              <a:buClr>
                <a:schemeClr val="tx2"/>
              </a:buClr>
              <a:buSzPct val="95000"/>
              <a:buFont typeface="Arial" pitchFamily="34" charset="0"/>
              <a:buNone/>
              <a:defRPr/>
            </a:pPr>
            <a:endParaRPr lang="fr-FR" kern="0" dirty="0">
              <a:effectLst>
                <a:outerShdw blurRad="38100" dist="38100" dir="2700000" algn="tl">
                  <a:srgbClr val="000000"/>
                </a:outerShdw>
              </a:effectLst>
              <a:latin typeface="+mn-lt"/>
              <a:cs typeface="Arial" pitchFamily="34" charset="0"/>
            </a:endParaRPr>
          </a:p>
        </p:txBody>
      </p:sp>
      <p:graphicFrame>
        <p:nvGraphicFramePr>
          <p:cNvPr id="11271" name="Object 7"/>
          <p:cNvGraphicFramePr>
            <a:graphicFrameLocks noChangeAspect="1"/>
          </p:cNvGraphicFramePr>
          <p:nvPr/>
        </p:nvGraphicFramePr>
        <p:xfrm>
          <a:off x="5341938" y="3497263"/>
          <a:ext cx="1657350" cy="1520825"/>
        </p:xfrm>
        <a:graphic>
          <a:graphicData uri="http://schemas.openxmlformats.org/presentationml/2006/ole">
            <p:oleObj spid="_x0000_s11421" name="Photo Editor Photo" r:id="rId4" imgW="923810" imgH="847843" progId="">
              <p:embed/>
            </p:oleObj>
          </a:graphicData>
        </a:graphic>
      </p:graphicFrame>
      <p:graphicFrame>
        <p:nvGraphicFramePr>
          <p:cNvPr id="11272" name="Object 8"/>
          <p:cNvGraphicFramePr>
            <a:graphicFrameLocks noChangeAspect="1"/>
          </p:cNvGraphicFramePr>
          <p:nvPr/>
        </p:nvGraphicFramePr>
        <p:xfrm>
          <a:off x="7519988" y="3179763"/>
          <a:ext cx="1624012" cy="2446337"/>
        </p:xfrm>
        <a:graphic>
          <a:graphicData uri="http://schemas.openxmlformats.org/presentationml/2006/ole">
            <p:oleObj spid="_x0000_s11422" name="Photo Editor Photo" r:id="rId5" imgW="809738" imgH="1219370" progId="">
              <p:embed/>
            </p:oleObj>
          </a:graphicData>
        </a:graphic>
      </p:graphicFrame>
      <p:graphicFrame>
        <p:nvGraphicFramePr>
          <p:cNvPr id="11273" name="Object 9"/>
          <p:cNvGraphicFramePr>
            <a:graphicFrameLocks noChangeAspect="1"/>
          </p:cNvGraphicFramePr>
          <p:nvPr/>
        </p:nvGraphicFramePr>
        <p:xfrm>
          <a:off x="549275" y="3163888"/>
          <a:ext cx="1295400" cy="1246187"/>
        </p:xfrm>
        <a:graphic>
          <a:graphicData uri="http://schemas.openxmlformats.org/presentationml/2006/ole">
            <p:oleObj spid="_x0000_s11423" name="Photo Editor Photo" r:id="rId6" imgW="771429" imgH="743054" progId="">
              <p:embed/>
            </p:oleObj>
          </a:graphicData>
        </a:graphic>
      </p:graphicFrame>
      <p:graphicFrame>
        <p:nvGraphicFramePr>
          <p:cNvPr id="11274" name="Object 4"/>
          <p:cNvGraphicFramePr>
            <a:graphicFrameLocks noChangeAspect="1"/>
          </p:cNvGraphicFramePr>
          <p:nvPr/>
        </p:nvGraphicFramePr>
        <p:xfrm>
          <a:off x="5661025" y="1555750"/>
          <a:ext cx="1271588" cy="1533525"/>
        </p:xfrm>
        <a:graphic>
          <a:graphicData uri="http://schemas.openxmlformats.org/presentationml/2006/ole">
            <p:oleObj spid="_x0000_s11424" name="Photo Editor Photo" r:id="rId7" imgW="1009791" imgH="1219370" progId="">
              <p:embed/>
            </p:oleObj>
          </a:graphicData>
        </a:graphic>
      </p:graphicFrame>
      <p:sp>
        <p:nvSpPr>
          <p:cNvPr id="13" name="Rectangle 6"/>
          <p:cNvSpPr>
            <a:spLocks noChangeArrowheads="1"/>
          </p:cNvSpPr>
          <p:nvPr/>
        </p:nvSpPr>
        <p:spPr bwMode="auto">
          <a:xfrm>
            <a:off x="1219200" y="4681538"/>
            <a:ext cx="7620000" cy="985837"/>
          </a:xfrm>
          <a:prstGeom prst="rect">
            <a:avLst/>
          </a:prstGeom>
          <a:noFill/>
          <a:ln w="12700">
            <a:noFill/>
            <a:miter lim="800000"/>
            <a:headEnd type="none" w="sm" len="sm"/>
            <a:tailEnd type="none" w="sm" len="sm"/>
          </a:ln>
        </p:spPr>
        <p:txBody>
          <a:bodyPr>
            <a:spAutoFit/>
          </a:bodyPr>
          <a:lstStyle/>
          <a:p>
            <a:pPr>
              <a:spcBef>
                <a:spcPct val="50000"/>
              </a:spcBef>
              <a:buClr>
                <a:schemeClr val="tx2"/>
              </a:buClr>
              <a:buSzPct val="95000"/>
              <a:buFont typeface="Wingdings" pitchFamily="2" charset="2"/>
              <a:buChar char="¬"/>
              <a:defRPr/>
            </a:pPr>
            <a:r>
              <a:rPr lang="fr-CA" sz="2800" dirty="0">
                <a:solidFill>
                  <a:schemeClr val="tx1">
                    <a:lumMod val="85000"/>
                  </a:schemeClr>
                </a:solidFill>
                <a:latin typeface="Times New Roman" pitchFamily="18" charset="0"/>
                <a:cs typeface="Arial" pitchFamily="34" charset="0"/>
              </a:rPr>
              <a:t>Attention!!!!!!!</a:t>
            </a:r>
          </a:p>
          <a:p>
            <a:pPr lvl="1">
              <a:spcBef>
                <a:spcPct val="50000"/>
              </a:spcBef>
              <a:buClr>
                <a:schemeClr val="tx2"/>
              </a:buClr>
              <a:buSzPct val="95000"/>
              <a:buFont typeface="Wingdings" pitchFamily="2" charset="2"/>
              <a:buNone/>
              <a:defRPr/>
            </a:pPr>
            <a:r>
              <a:rPr lang="fr-CA" dirty="0">
                <a:solidFill>
                  <a:schemeClr val="tx1">
                    <a:lumMod val="85000"/>
                  </a:schemeClr>
                </a:solidFill>
                <a:latin typeface="Times New Roman" pitchFamily="18" charset="0"/>
                <a:cs typeface="Arial" pitchFamily="34" charset="0"/>
              </a:rPr>
              <a:t>L’animateur ne doit jamais être le«</a:t>
            </a:r>
            <a:r>
              <a:rPr lang="fr-CA" u="sng" dirty="0">
                <a:solidFill>
                  <a:schemeClr val="tx1">
                    <a:lumMod val="85000"/>
                  </a:schemeClr>
                </a:solidFill>
                <a:latin typeface="Times New Roman" pitchFamily="18" charset="0"/>
                <a:cs typeface="Arial" pitchFamily="34" charset="0"/>
              </a:rPr>
              <a:t> one man show</a:t>
            </a:r>
            <a:r>
              <a:rPr lang="fr-CA" dirty="0">
                <a:solidFill>
                  <a:schemeClr val="tx1">
                    <a:lumMod val="85000"/>
                  </a:schemeClr>
                </a:solidFill>
                <a:latin typeface="Times New Roman" pitchFamily="18" charset="0"/>
                <a:cs typeface="Arial" pitchFamily="34" charset="0"/>
              </a:rPr>
              <a:t>»</a:t>
            </a:r>
            <a:endParaRPr lang="fr-FR" dirty="0">
              <a:latin typeface="Times New Roman" pitchFamily="18"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3"/>
          <p:cNvSpPr txBox="1">
            <a:spLocks/>
          </p:cNvSpPr>
          <p:nvPr/>
        </p:nvSpPr>
        <p:spPr bwMode="auto">
          <a:xfrm>
            <a:off x="569913" y="1773238"/>
            <a:ext cx="7581900" cy="5475345"/>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sz="2400" kern="0" dirty="0" smtClean="0">
                <a:effectLst>
                  <a:outerShdw blurRad="38100" dist="38100" dir="2700000" algn="tl">
                    <a:srgbClr val="000000"/>
                  </a:outerShdw>
                </a:effectLst>
                <a:latin typeface="+mn-lt"/>
                <a:cs typeface="+mn-cs"/>
              </a:rPr>
              <a:t>3- Le </a:t>
            </a:r>
            <a:r>
              <a:rPr lang="fr-CA" sz="2400" kern="0" dirty="0">
                <a:effectLst>
                  <a:outerShdw blurRad="38100" dist="38100" dir="2700000" algn="tl">
                    <a:srgbClr val="000000"/>
                  </a:outerShdw>
                </a:effectLst>
                <a:latin typeface="+mn-lt"/>
                <a:cs typeface="+mn-cs"/>
              </a:rPr>
              <a:t>détective &amp; délateur</a:t>
            </a:r>
          </a:p>
          <a:p>
            <a:pPr marL="490538" lvl="1">
              <a:lnSpc>
                <a:spcPct val="90000"/>
              </a:lnSpc>
              <a:spcBef>
                <a:spcPct val="30000"/>
              </a:spcBef>
              <a:buClr>
                <a:schemeClr val="tx2"/>
              </a:buClr>
              <a:buSzPct val="95000"/>
              <a:defRPr/>
            </a:pPr>
            <a:r>
              <a:rPr lang="fr-CA" kern="0" dirty="0">
                <a:effectLst>
                  <a:outerShdw blurRad="38100" dist="38100" dir="2700000" algn="tl">
                    <a:srgbClr val="000000"/>
                  </a:outerShdw>
                </a:effectLst>
                <a:latin typeface="+mn-lt"/>
                <a:cs typeface="Arial" pitchFamily="34" charset="0"/>
              </a:rPr>
              <a:t>Humour et intrigue</a:t>
            </a:r>
          </a:p>
          <a:p>
            <a:pPr marL="962025" lvl="2">
              <a:lnSpc>
                <a:spcPct val="90000"/>
              </a:lnSpc>
              <a:spcBef>
                <a:spcPct val="30000"/>
              </a:spcBef>
              <a:buClr>
                <a:schemeClr val="tx2"/>
              </a:buClr>
              <a:buSzPct val="95000"/>
              <a:defRPr/>
            </a:pPr>
            <a:r>
              <a:rPr lang="fr-CA" sz="1600" kern="0" dirty="0">
                <a:effectLst>
                  <a:outerShdw blurRad="38100" dist="38100" dir="2700000" algn="tl">
                    <a:srgbClr val="000000"/>
                  </a:outerShdw>
                </a:effectLst>
                <a:latin typeface="+mn-lt"/>
                <a:cs typeface="Arial" pitchFamily="34" charset="0"/>
              </a:rPr>
              <a:t>Observer les oublis</a:t>
            </a:r>
          </a:p>
          <a:p>
            <a:pPr marL="1350962" lvl="3">
              <a:lnSpc>
                <a:spcPct val="90000"/>
              </a:lnSpc>
              <a:spcBef>
                <a:spcPct val="30000"/>
              </a:spcBef>
              <a:buClr>
                <a:schemeClr val="tx2"/>
              </a:buClr>
              <a:buSzPct val="95000"/>
              <a:defRPr/>
            </a:pPr>
            <a:r>
              <a:rPr lang="fr-CA" sz="1400" kern="0" dirty="0">
                <a:effectLst>
                  <a:outerShdw blurRad="38100" dist="38100" dir="2700000" algn="tl">
                    <a:srgbClr val="000000"/>
                  </a:outerShdw>
                </a:effectLst>
                <a:latin typeface="+mn-lt"/>
                <a:cs typeface="Arial" pitchFamily="34" charset="0"/>
              </a:rPr>
              <a:t>Veste, </a:t>
            </a:r>
            <a:r>
              <a:rPr lang="fr-CA" sz="1600" kern="0" dirty="0">
                <a:effectLst>
                  <a:outerShdw blurRad="38100" dist="38100" dir="2700000" algn="tl">
                    <a:srgbClr val="000000"/>
                  </a:outerShdw>
                </a:effectLst>
                <a:latin typeface="+mn-lt"/>
                <a:cs typeface="Arial" pitchFamily="34" charset="0"/>
              </a:rPr>
              <a:t>insigne</a:t>
            </a:r>
            <a:r>
              <a:rPr lang="fr-CA" sz="1400" kern="0" dirty="0">
                <a:effectLst>
                  <a:outerShdw blurRad="38100" dist="38100" dir="2700000" algn="tl">
                    <a:srgbClr val="000000"/>
                  </a:outerShdw>
                </a:effectLst>
                <a:latin typeface="+mn-lt"/>
                <a:cs typeface="Arial" pitchFamily="34" charset="0"/>
              </a:rPr>
              <a:t>, </a:t>
            </a:r>
            <a:r>
              <a:rPr lang="fr-CA" sz="1400" kern="0" dirty="0" smtClean="0">
                <a:effectLst>
                  <a:outerShdw blurRad="38100" dist="38100" dir="2700000" algn="tl">
                    <a:srgbClr val="000000"/>
                  </a:outerShdw>
                </a:effectLst>
                <a:latin typeface="+mn-lt"/>
                <a:cs typeface="Arial" pitchFamily="34" charset="0"/>
              </a:rPr>
              <a:t>bouton, poignée </a:t>
            </a:r>
            <a:r>
              <a:rPr lang="fr-CA" sz="1400" kern="0" dirty="0">
                <a:effectLst>
                  <a:outerShdw blurRad="38100" dist="38100" dir="2700000" algn="tl">
                    <a:srgbClr val="000000"/>
                  </a:outerShdw>
                </a:effectLst>
                <a:latin typeface="+mn-lt"/>
                <a:cs typeface="Arial" pitchFamily="34" charset="0"/>
              </a:rPr>
              <a:t>de </a:t>
            </a:r>
            <a:r>
              <a:rPr lang="fr-CA" sz="1400" kern="0" dirty="0" smtClean="0">
                <a:effectLst>
                  <a:outerShdw blurRad="38100" dist="38100" dir="2700000" algn="tl">
                    <a:srgbClr val="000000"/>
                  </a:outerShdw>
                </a:effectLst>
                <a:latin typeface="+mn-lt"/>
                <a:cs typeface="Arial" pitchFamily="34" charset="0"/>
              </a:rPr>
              <a:t>main</a:t>
            </a:r>
          </a:p>
          <a:p>
            <a:pPr marL="1350962" lvl="3">
              <a:lnSpc>
                <a:spcPct val="90000"/>
              </a:lnSpc>
              <a:spcBef>
                <a:spcPct val="30000"/>
              </a:spcBef>
              <a:buClr>
                <a:schemeClr val="tx2"/>
              </a:buClr>
              <a:buSzPct val="95000"/>
              <a:defRPr/>
            </a:pPr>
            <a:endParaRPr lang="fr-CA" sz="1400" kern="0" dirty="0">
              <a:effectLst>
                <a:outerShdw blurRad="38100" dist="38100" dir="2700000" algn="tl">
                  <a:srgbClr val="000000"/>
                </a:outerShdw>
              </a:effectLst>
              <a:latin typeface="+mn-lt"/>
              <a:cs typeface="Arial" pitchFamily="34" charset="0"/>
            </a:endParaRPr>
          </a:p>
          <a:p>
            <a:pPr marL="962025" lvl="2">
              <a:lnSpc>
                <a:spcPct val="90000"/>
              </a:lnSpc>
              <a:spcBef>
                <a:spcPct val="30000"/>
              </a:spcBef>
              <a:buClr>
                <a:schemeClr val="tx2"/>
              </a:buClr>
              <a:buSzPct val="95000"/>
              <a:defRPr/>
            </a:pPr>
            <a:r>
              <a:rPr lang="fr-CA" sz="1600" kern="0" dirty="0" smtClean="0">
                <a:effectLst>
                  <a:outerShdw blurRad="38100" dist="38100" dir="2700000" algn="tl">
                    <a:srgbClr val="000000"/>
                  </a:outerShdw>
                </a:effectLst>
                <a:latin typeface="+mn-lt"/>
                <a:cs typeface="Arial" pitchFamily="34" charset="0"/>
              </a:rPr>
              <a:t>Soutirer </a:t>
            </a:r>
            <a:r>
              <a:rPr lang="fr-CA" sz="1600" kern="0" dirty="0">
                <a:effectLst>
                  <a:outerShdw blurRad="38100" dist="38100" dir="2700000" algn="tl">
                    <a:srgbClr val="000000"/>
                  </a:outerShdw>
                </a:effectLst>
                <a:latin typeface="+mn-lt"/>
                <a:cs typeface="Arial" pitchFamily="34" charset="0"/>
              </a:rPr>
              <a:t>les délations de faits cocasses</a:t>
            </a:r>
          </a:p>
          <a:p>
            <a:pPr marL="1350962" lvl="3">
              <a:lnSpc>
                <a:spcPct val="90000"/>
              </a:lnSpc>
              <a:spcBef>
                <a:spcPct val="30000"/>
              </a:spcBef>
              <a:buClr>
                <a:schemeClr val="tx2"/>
              </a:buClr>
              <a:buSzPct val="95000"/>
              <a:defRPr/>
            </a:pPr>
            <a:r>
              <a:rPr lang="fr-CA" sz="1600" kern="0" dirty="0" smtClean="0">
                <a:effectLst>
                  <a:outerShdw blurRad="38100" dist="38100" dir="2700000" algn="tl">
                    <a:srgbClr val="000000"/>
                  </a:outerShdw>
                </a:effectLst>
                <a:latin typeface="+mn-lt"/>
                <a:cs typeface="Arial" pitchFamily="34" charset="0"/>
              </a:rPr>
              <a:t>Conjoint(e)</a:t>
            </a:r>
          </a:p>
          <a:p>
            <a:pPr marL="1350962" lvl="3">
              <a:lnSpc>
                <a:spcPct val="90000"/>
              </a:lnSpc>
              <a:spcBef>
                <a:spcPct val="30000"/>
              </a:spcBef>
              <a:buClr>
                <a:schemeClr val="tx2"/>
              </a:buClr>
              <a:buSzPct val="95000"/>
              <a:defRPr/>
            </a:pPr>
            <a:r>
              <a:rPr lang="fr-CA" sz="1400" kern="0" dirty="0" smtClean="0">
                <a:effectLst>
                  <a:outerShdw blurRad="38100" dist="38100" dir="2700000" algn="tl">
                    <a:srgbClr val="000000"/>
                  </a:outerShdw>
                </a:effectLst>
                <a:latin typeface="+mn-lt"/>
                <a:cs typeface="Arial" pitchFamily="34" charset="0"/>
              </a:rPr>
              <a:t>En </a:t>
            </a:r>
            <a:r>
              <a:rPr lang="fr-CA" sz="1400" kern="0" dirty="0">
                <a:effectLst>
                  <a:outerShdw blurRad="38100" dist="38100" dir="2700000" algn="tl">
                    <a:srgbClr val="000000"/>
                  </a:outerShdw>
                </a:effectLst>
                <a:latin typeface="+mn-lt"/>
                <a:cs typeface="Arial" pitchFamily="34" charset="0"/>
              </a:rPr>
              <a:t>voiture, au dépanneur,</a:t>
            </a:r>
          </a:p>
          <a:p>
            <a:pPr marL="1350962" lvl="3">
              <a:lnSpc>
                <a:spcPct val="90000"/>
              </a:lnSpc>
              <a:spcBef>
                <a:spcPct val="30000"/>
              </a:spcBef>
              <a:buClr>
                <a:schemeClr val="tx2"/>
              </a:buClr>
              <a:buSzPct val="95000"/>
              <a:defRPr/>
            </a:pPr>
            <a:r>
              <a:rPr lang="fr-CA" sz="1400" kern="0" dirty="0">
                <a:effectLst>
                  <a:outerShdw blurRad="38100" dist="38100" dir="2700000" algn="tl">
                    <a:srgbClr val="000000"/>
                  </a:outerShdw>
                </a:effectLst>
                <a:latin typeface="+mn-lt"/>
                <a:cs typeface="Arial" pitchFamily="34" charset="0"/>
              </a:rPr>
              <a:t>Au travail, à la maison…PARTOUT!</a:t>
            </a:r>
          </a:p>
          <a:p>
            <a:pPr marL="962025" lvl="2">
              <a:lnSpc>
                <a:spcPct val="90000"/>
              </a:lnSpc>
              <a:spcBef>
                <a:spcPct val="30000"/>
              </a:spcBef>
              <a:buClr>
                <a:schemeClr val="tx2"/>
              </a:buClr>
              <a:buSzPct val="95000"/>
              <a:defRPr/>
            </a:pPr>
            <a:endParaRPr lang="fr-FR" sz="1600" kern="0" dirty="0">
              <a:effectLst>
                <a:outerShdw blurRad="38100" dist="38100" dir="2700000" algn="tl">
                  <a:srgbClr val="000000"/>
                </a:outerShdw>
              </a:effectLst>
              <a:latin typeface="+mn-lt"/>
              <a:cs typeface="Arial" pitchFamily="34" charset="0"/>
            </a:endParaRPr>
          </a:p>
          <a:p>
            <a:pPr marL="962025" lvl="2">
              <a:lnSpc>
                <a:spcPct val="90000"/>
              </a:lnSpc>
              <a:spcBef>
                <a:spcPct val="30000"/>
              </a:spcBef>
              <a:buClr>
                <a:schemeClr val="tx2"/>
              </a:buClr>
              <a:buSzPct val="95000"/>
              <a:defRPr/>
            </a:pPr>
            <a:endParaRPr lang="fr-FR" sz="1600" kern="0" dirty="0">
              <a:effectLst>
                <a:outerShdw blurRad="38100" dist="38100" dir="2700000" algn="tl">
                  <a:srgbClr val="000000"/>
                </a:outerShdw>
              </a:effectLst>
              <a:latin typeface="+mn-lt"/>
              <a:cs typeface="Arial" pitchFamily="34" charset="0"/>
            </a:endParaRPr>
          </a:p>
          <a:p>
            <a:pPr>
              <a:lnSpc>
                <a:spcPct val="90000"/>
              </a:lnSpc>
              <a:spcBef>
                <a:spcPct val="30000"/>
              </a:spcBef>
              <a:buClr>
                <a:schemeClr val="tx2"/>
              </a:buClr>
              <a:buSzPct val="95000"/>
              <a:defRPr/>
            </a:pPr>
            <a:r>
              <a:rPr lang="fr-CA" kern="0" dirty="0">
                <a:effectLst>
                  <a:outerShdw blurRad="38100" dist="38100" dir="2700000" algn="tl">
                    <a:srgbClr val="000000"/>
                  </a:outerShdw>
                </a:effectLst>
                <a:latin typeface="+mn-lt"/>
                <a:cs typeface="+mn-cs"/>
              </a:rPr>
              <a:t>Attention!!!!!</a:t>
            </a:r>
          </a:p>
          <a:p>
            <a:pPr marL="490538" lvl="1">
              <a:lnSpc>
                <a:spcPct val="90000"/>
              </a:lnSpc>
              <a:spcBef>
                <a:spcPct val="30000"/>
              </a:spcBef>
              <a:buClr>
                <a:schemeClr val="tx2"/>
              </a:buClr>
              <a:buSzPct val="95000"/>
              <a:defRPr/>
            </a:pPr>
            <a:r>
              <a:rPr lang="fr-CA" sz="1800" kern="0" dirty="0">
                <a:effectLst>
                  <a:outerShdw blurRad="38100" dist="38100" dir="2700000" algn="tl">
                    <a:srgbClr val="000000"/>
                  </a:outerShdw>
                </a:effectLst>
                <a:latin typeface="+mn-lt"/>
                <a:cs typeface="Arial" pitchFamily="34" charset="0"/>
              </a:rPr>
              <a:t>Soyez à l’écoute de chacun et </a:t>
            </a:r>
            <a:r>
              <a:rPr lang="fr-CA" sz="2400" kern="0" dirty="0">
                <a:effectLst>
                  <a:outerShdw blurRad="38100" dist="38100" dir="2700000" algn="tl">
                    <a:srgbClr val="000000"/>
                  </a:outerShdw>
                </a:effectLst>
                <a:latin typeface="+mn-lt"/>
                <a:cs typeface="Arial" pitchFamily="34" charset="0"/>
              </a:rPr>
              <a:t>prenez des notes</a:t>
            </a:r>
            <a:r>
              <a:rPr lang="fr-CA" sz="1800" kern="0" dirty="0">
                <a:effectLst>
                  <a:outerShdw blurRad="38100" dist="38100" dir="2700000" algn="tl">
                    <a:srgbClr val="000000"/>
                  </a:outerShdw>
                </a:effectLst>
                <a:latin typeface="+mn-lt"/>
                <a:cs typeface="Arial" pitchFamily="34" charset="0"/>
              </a:rPr>
              <a:t>.</a:t>
            </a:r>
          </a:p>
          <a:p>
            <a:pPr marL="490538" lvl="1">
              <a:lnSpc>
                <a:spcPct val="90000"/>
              </a:lnSpc>
              <a:spcBef>
                <a:spcPct val="30000"/>
              </a:spcBef>
              <a:buClr>
                <a:schemeClr val="tx2"/>
              </a:buClr>
              <a:buSzPct val="95000"/>
              <a:defRPr/>
            </a:pPr>
            <a:r>
              <a:rPr lang="fr-CA" sz="1800" i="1" u="sng" kern="0" dirty="0">
                <a:effectLst>
                  <a:outerShdw blurRad="38100" dist="38100" dir="2700000" algn="tl">
                    <a:srgbClr val="000000"/>
                  </a:outerShdw>
                </a:effectLst>
                <a:latin typeface="+mn-lt"/>
                <a:cs typeface="Arial" pitchFamily="34" charset="0"/>
              </a:rPr>
              <a:t>Assurez vous de piéger chaque personne durant la saison. (au moins une fois)</a:t>
            </a:r>
          </a:p>
          <a:p>
            <a:pPr marL="1349375" lvl="2" indent="-387350">
              <a:lnSpc>
                <a:spcPct val="90000"/>
              </a:lnSpc>
              <a:spcBef>
                <a:spcPct val="30000"/>
              </a:spcBef>
              <a:buClr>
                <a:schemeClr val="tx2"/>
              </a:buClr>
              <a:buSzPct val="95000"/>
              <a:buFont typeface="Arial" pitchFamily="34" charset="0"/>
              <a:buNone/>
              <a:defRPr/>
            </a:pPr>
            <a:r>
              <a:rPr lang="fr-FR" kern="0" dirty="0">
                <a:effectLst>
                  <a:outerShdw blurRad="38100" dist="38100" dir="2700000" algn="tl">
                    <a:srgbClr val="000000"/>
                  </a:outerShdw>
                </a:effectLst>
                <a:latin typeface="+mn-lt"/>
                <a:cs typeface="Arial" pitchFamily="34" charset="0"/>
              </a:rPr>
              <a:t> </a:t>
            </a:r>
          </a:p>
          <a:p>
            <a:pPr marL="1349375" lvl="2" indent="-387350">
              <a:lnSpc>
                <a:spcPct val="90000"/>
              </a:lnSpc>
              <a:spcBef>
                <a:spcPct val="30000"/>
              </a:spcBef>
              <a:buClr>
                <a:schemeClr val="tx2"/>
              </a:buClr>
              <a:buSzPct val="95000"/>
              <a:buFont typeface="Wingdings" pitchFamily="2" charset="2"/>
              <a:buBlip>
                <a:blip r:embed="rId4"/>
              </a:buBlip>
              <a:defRPr/>
            </a:pPr>
            <a:endParaRPr lang="fr-FR" kern="0" dirty="0">
              <a:effectLst>
                <a:outerShdw blurRad="38100" dist="38100" dir="2700000" algn="tl">
                  <a:srgbClr val="000000"/>
                </a:outerShdw>
              </a:effectLst>
              <a:latin typeface="+mn-lt"/>
              <a:cs typeface="Arial" pitchFamily="34" charset="0"/>
            </a:endParaRPr>
          </a:p>
        </p:txBody>
      </p:sp>
      <p:graphicFrame>
        <p:nvGraphicFramePr>
          <p:cNvPr id="12295" name="Object 5"/>
          <p:cNvGraphicFramePr>
            <a:graphicFrameLocks noChangeAspect="1"/>
          </p:cNvGraphicFramePr>
          <p:nvPr/>
        </p:nvGraphicFramePr>
        <p:xfrm>
          <a:off x="7566025" y="1555750"/>
          <a:ext cx="1360488" cy="1689100"/>
        </p:xfrm>
        <a:graphic>
          <a:graphicData uri="http://schemas.openxmlformats.org/presentationml/2006/ole">
            <p:oleObj spid="_x0000_s12338" name="Photo Editor Photo" r:id="rId5" imgW="980952" imgH="1219370" progId="">
              <p:embed/>
            </p:oleObj>
          </a:graphicData>
        </a:graphic>
      </p:graphicFrame>
      <p:pic>
        <p:nvPicPr>
          <p:cNvPr id="12296" name="Picture 9" descr="is?510730838809">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1500" y="3048000"/>
            <a:ext cx="850900" cy="125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7" name="Picture 13" descr="is?7122546985299">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54725" y="3292475"/>
            <a:ext cx="1260475" cy="145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8" name="Picture 17" descr="is?897184728488">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099425" y="4873625"/>
            <a:ext cx="9144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228599"/>
            <a:ext cx="8393113" cy="1542327"/>
          </a:xfrm>
        </p:spPr>
        <p:txBody>
          <a:bodyPr/>
          <a:lstStyle/>
          <a:p>
            <a:pPr algn="ctr"/>
            <a:r>
              <a:rPr lang="fr-CA" dirty="0" smtClean="0"/>
              <a:t>Congrès U2 </a:t>
            </a:r>
            <a:br>
              <a:rPr lang="fr-CA" dirty="0" smtClean="0"/>
            </a:br>
            <a:r>
              <a:rPr lang="fr-CA" dirty="0" smtClean="0"/>
              <a:t>1-2-3 mai 2015</a:t>
            </a:r>
            <a:br>
              <a:rPr lang="fr-CA" dirty="0" smtClean="0"/>
            </a:br>
            <a:endParaRPr lang="fr-CA" dirty="0"/>
          </a:p>
        </p:txBody>
      </p:sp>
      <p:pic>
        <p:nvPicPr>
          <p:cNvPr id="6" name="Espace réservé du tableau 5"/>
          <p:cNvPicPr>
            <a:picLocks noGrp="1" noChangeAspect="1"/>
          </p:cNvPicPr>
          <p:nvPr>
            <p:ph type="tbl" idx="1"/>
          </p:nvPr>
        </p:nvPicPr>
        <p:blipFill>
          <a:blip r:embed="rId2" cstate="print">
            <a:extLst>
              <a:ext uri="{28A0092B-C50C-407E-A947-70E740481C1C}">
                <a14:useLocalDpi xmlns:a14="http://schemas.microsoft.com/office/drawing/2010/main" xmlns="" val="0"/>
              </a:ext>
            </a:extLst>
          </a:blip>
          <a:stretch>
            <a:fillRect/>
          </a:stretch>
        </p:blipFill>
        <p:spPr>
          <a:xfrm>
            <a:off x="1863524" y="1891061"/>
            <a:ext cx="5497975" cy="3849981"/>
          </a:xfrm>
        </p:spPr>
      </p:pic>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104" y="6261904"/>
            <a:ext cx="688975" cy="596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36146" y="6180881"/>
            <a:ext cx="876360" cy="677119"/>
          </a:xfrm>
          <a:prstGeom prst="rect">
            <a:avLst/>
          </a:prstGeom>
        </p:spPr>
      </p:pic>
    </p:spTree>
    <p:extLst>
      <p:ext uri="{BB962C8B-B14F-4D97-AF65-F5344CB8AC3E}">
        <p14:creationId xmlns:p14="http://schemas.microsoft.com/office/powerpoint/2010/main" xmlns="" val="154962662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0"/>
            <a:ext cx="9144000" cy="898525"/>
          </a:xfrm>
          <a:prstGeom prst="rect">
            <a:avLst/>
          </a:prstGeom>
          <a:solidFill>
            <a:schemeClr val="tx1"/>
          </a:solidFill>
          <a:ln w="9525" cap="flat" cmpd="sng" algn="ctr">
            <a:noFill/>
            <a:prstDash val="solid"/>
            <a:round/>
            <a:headEnd type="none" w="med" len="med"/>
            <a:tailEnd type="none" w="med" len="med"/>
          </a:ln>
          <a:effectLst/>
        </p:spPr>
        <p:txBody>
          <a:bodyPr/>
          <a:lstStyle/>
          <a:p>
            <a:pPr algn="ctr" eaLnBrk="0" hangingPunct="0">
              <a:defRPr/>
            </a:pPr>
            <a:endParaRPr lang="fr-CA">
              <a:effectLst>
                <a:outerShdw blurRad="38100" dist="38100" dir="2700000" algn="tl">
                  <a:srgbClr val="000000">
                    <a:alpha val="43137"/>
                  </a:srgbClr>
                </a:outerShdw>
              </a:effectLst>
            </a:endParaRPr>
          </a:p>
        </p:txBody>
      </p:sp>
      <p:sp>
        <p:nvSpPr>
          <p:cNvPr id="9" name="Rectangle 3"/>
          <p:cNvSpPr txBox="1">
            <a:spLocks/>
          </p:cNvSpPr>
          <p:nvPr/>
        </p:nvSpPr>
        <p:spPr bwMode="auto">
          <a:xfrm>
            <a:off x="493713" y="1612900"/>
            <a:ext cx="7812087" cy="4182683"/>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sz="1800" kern="0" dirty="0" smtClean="0">
                <a:solidFill>
                  <a:schemeClr val="tx1">
                    <a:lumMod val="85000"/>
                  </a:schemeClr>
                </a:solidFill>
                <a:effectLst>
                  <a:outerShdw blurRad="38100" dist="38100" dir="2700000" algn="tl">
                    <a:srgbClr val="000000"/>
                  </a:outerShdw>
                </a:effectLst>
                <a:latin typeface="+mn-lt"/>
                <a:cs typeface="+mn-cs"/>
              </a:rPr>
              <a:t>4- Le </a:t>
            </a:r>
            <a:r>
              <a:rPr lang="fr-CA" sz="1800" kern="0" dirty="0">
                <a:solidFill>
                  <a:schemeClr val="tx1">
                    <a:lumMod val="85000"/>
                  </a:schemeClr>
                </a:solidFill>
                <a:effectLst>
                  <a:outerShdw blurRad="38100" dist="38100" dir="2700000" algn="tl">
                    <a:srgbClr val="000000"/>
                  </a:outerShdw>
                </a:effectLst>
                <a:latin typeface="+mn-lt"/>
                <a:cs typeface="+mn-cs"/>
              </a:rPr>
              <a:t>chasseur &amp; piégeur</a:t>
            </a:r>
          </a:p>
          <a:p>
            <a:pPr marL="490538" lvl="1">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Humour, intrigue &amp; stratégie</a:t>
            </a:r>
          </a:p>
          <a:p>
            <a:pPr marL="962025" lvl="2">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Provoquer les situations cocasses</a:t>
            </a:r>
          </a:p>
          <a:p>
            <a:pPr marL="1350962" lvl="3">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Lion fantôme délateur qui provoque les frasques</a:t>
            </a:r>
          </a:p>
          <a:p>
            <a:pPr marL="1728788" lvl="4">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Tendant à faire sauter la poignée de main</a:t>
            </a:r>
          </a:p>
          <a:p>
            <a:pPr marL="1728788" lvl="4">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Tendant à faire doubler le dessert ou la soupe</a:t>
            </a:r>
          </a:p>
          <a:p>
            <a:pPr marL="1728788" lvl="4">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Tendant à faire disparaître valise, ustensiles, etc.</a:t>
            </a:r>
          </a:p>
          <a:p>
            <a:pPr marL="1350962" lvl="3">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Message trompeur au téléphone</a:t>
            </a:r>
          </a:p>
          <a:p>
            <a:pPr marL="1728788" lvl="4">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Tenue sport pour tous, veston et cravate pour un…</a:t>
            </a:r>
          </a:p>
          <a:p>
            <a:pPr marL="1728788" lvl="4">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Souper thématique lunettes, sauf pour quelques uns.</a:t>
            </a:r>
          </a:p>
          <a:p>
            <a:pPr marL="1728788" lvl="4">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ETC .</a:t>
            </a:r>
          </a:p>
          <a:p>
            <a:pPr marL="960438" lvl="1" indent="-469900">
              <a:lnSpc>
                <a:spcPct val="90000"/>
              </a:lnSpc>
              <a:spcBef>
                <a:spcPct val="30000"/>
              </a:spcBef>
              <a:buClr>
                <a:schemeClr val="tx2"/>
              </a:buClr>
              <a:buSzPct val="95000"/>
              <a:buFont typeface="Wingdings" pitchFamily="2" charset="2"/>
              <a:buBlip>
                <a:blip r:embed="rId4"/>
              </a:buBlip>
              <a:defRPr/>
            </a:pPr>
            <a:endParaRPr lang="fr-FR" sz="2800" kern="0" dirty="0">
              <a:effectLst>
                <a:outerShdw blurRad="38100" dist="38100" dir="2700000" algn="tl">
                  <a:srgbClr val="000000"/>
                </a:outerShdw>
              </a:effectLst>
              <a:latin typeface="+mn-lt"/>
              <a:cs typeface="Arial" pitchFamily="34" charset="0"/>
            </a:endParaRPr>
          </a:p>
        </p:txBody>
      </p:sp>
      <p:graphicFrame>
        <p:nvGraphicFramePr>
          <p:cNvPr id="13318" name="Object 5"/>
          <p:cNvGraphicFramePr>
            <a:graphicFrameLocks noChangeAspect="1"/>
          </p:cNvGraphicFramePr>
          <p:nvPr/>
        </p:nvGraphicFramePr>
        <p:xfrm>
          <a:off x="7426325" y="1436688"/>
          <a:ext cx="1346200" cy="1073150"/>
        </p:xfrm>
        <a:graphic>
          <a:graphicData uri="http://schemas.openxmlformats.org/presentationml/2006/ole">
            <p:oleObj spid="_x0000_s13431" name="Photo Editor Photo" r:id="rId5" imgW="1219370" imgH="819048" progId="">
              <p:embed/>
            </p:oleObj>
          </a:graphicData>
        </a:graphic>
      </p:graphicFrame>
      <p:graphicFrame>
        <p:nvGraphicFramePr>
          <p:cNvPr id="13319" name="Object 6"/>
          <p:cNvGraphicFramePr>
            <a:graphicFrameLocks noChangeAspect="1"/>
          </p:cNvGraphicFramePr>
          <p:nvPr/>
        </p:nvGraphicFramePr>
        <p:xfrm>
          <a:off x="7959725" y="4567238"/>
          <a:ext cx="1184275" cy="1084262"/>
        </p:xfrm>
        <a:graphic>
          <a:graphicData uri="http://schemas.openxmlformats.org/presentationml/2006/ole">
            <p:oleObj spid="_x0000_s13432" name="Photo Editor Photo" r:id="rId6" imgW="1104762" imgH="1219370" progId="">
              <p:embed/>
            </p:oleObj>
          </a:graphicData>
        </a:graphic>
      </p:graphicFrame>
      <p:graphicFrame>
        <p:nvGraphicFramePr>
          <p:cNvPr id="13320" name="Object 7"/>
          <p:cNvGraphicFramePr>
            <a:graphicFrameLocks noChangeAspect="1"/>
          </p:cNvGraphicFramePr>
          <p:nvPr/>
        </p:nvGraphicFramePr>
        <p:xfrm>
          <a:off x="711200" y="4891088"/>
          <a:ext cx="1325563" cy="1038225"/>
        </p:xfrm>
        <a:graphic>
          <a:graphicData uri="http://schemas.openxmlformats.org/presentationml/2006/ole">
            <p:oleObj spid="_x0000_s13433" name="Photo Editor Photo" r:id="rId7" imgW="1219370" imgH="980952" progId="">
              <p:embed/>
            </p:oleObj>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3"/>
          <p:cNvSpPr txBox="1">
            <a:spLocks/>
          </p:cNvSpPr>
          <p:nvPr/>
        </p:nvSpPr>
        <p:spPr bwMode="auto">
          <a:xfrm>
            <a:off x="581025" y="1773238"/>
            <a:ext cx="8893175" cy="3194050"/>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sz="3200" kern="0" dirty="0" smtClean="0">
                <a:solidFill>
                  <a:schemeClr val="tx1">
                    <a:lumMod val="85000"/>
                  </a:schemeClr>
                </a:solidFill>
                <a:effectLst>
                  <a:outerShdw blurRad="38100" dist="38100" dir="2700000" algn="tl">
                    <a:srgbClr val="000000"/>
                  </a:outerShdw>
                </a:effectLst>
                <a:latin typeface="+mn-lt"/>
                <a:cs typeface="+mn-cs"/>
              </a:rPr>
              <a:t>5- L’amuseur</a:t>
            </a:r>
            <a:endParaRPr lang="fr-CA" sz="3200" kern="0" dirty="0">
              <a:solidFill>
                <a:schemeClr val="tx1">
                  <a:lumMod val="85000"/>
                </a:schemeClr>
              </a:solidFill>
              <a:effectLst>
                <a:outerShdw blurRad="38100" dist="38100" dir="2700000" algn="tl">
                  <a:srgbClr val="000000"/>
                </a:outerShdw>
              </a:effectLst>
              <a:latin typeface="+mn-lt"/>
              <a:cs typeface="+mn-cs"/>
            </a:endParaRPr>
          </a:p>
          <a:p>
            <a:pPr marL="490538" lvl="1">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Arial" pitchFamily="34" charset="0"/>
              </a:rPr>
              <a:t>Jeux, quiz, concours, test</a:t>
            </a:r>
          </a:p>
          <a:p>
            <a:pPr marL="490538" lvl="1">
              <a:lnSpc>
                <a:spcPct val="90000"/>
              </a:lnSpc>
              <a:spcBef>
                <a:spcPct val="30000"/>
              </a:spcBef>
              <a:buClr>
                <a:schemeClr val="tx2"/>
              </a:buClr>
              <a:buSzPct val="95000"/>
              <a:defRPr/>
            </a:pPr>
            <a:endParaRPr lang="fr-CA" sz="2800" kern="0" dirty="0">
              <a:solidFill>
                <a:schemeClr val="tx1">
                  <a:lumMod val="85000"/>
                </a:schemeClr>
              </a:solidFill>
              <a:effectLst>
                <a:outerShdw blurRad="38100" dist="38100" dir="2700000" algn="tl">
                  <a:srgbClr val="000000"/>
                </a:outerShdw>
              </a:effectLst>
              <a:latin typeface="+mn-lt"/>
              <a:cs typeface="Arial" pitchFamily="34" charset="0"/>
            </a:endParaRPr>
          </a:p>
          <a:p>
            <a:pPr marL="490538" lvl="1">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Arial" pitchFamily="34" charset="0"/>
              </a:rPr>
              <a:t>Par écrit, dessin, vocal, physique, danse, </a:t>
            </a:r>
          </a:p>
          <a:p>
            <a:pPr marL="490538" lvl="1">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Arial" pitchFamily="34" charset="0"/>
              </a:rPr>
              <a:t>   audio, visuel, à l’aveugle, musical…</a:t>
            </a:r>
          </a:p>
          <a:p>
            <a:pPr marL="960438" lvl="1" indent="-469900">
              <a:lnSpc>
                <a:spcPct val="90000"/>
              </a:lnSpc>
              <a:spcBef>
                <a:spcPct val="30000"/>
              </a:spcBef>
              <a:buClr>
                <a:schemeClr val="tx2"/>
              </a:buClr>
              <a:buSzPct val="95000"/>
              <a:buFont typeface="Arial" pitchFamily="34" charset="0"/>
              <a:buNone/>
              <a:defRPr/>
            </a:pPr>
            <a:r>
              <a:rPr lang="fr-CA" sz="3200" kern="0" dirty="0">
                <a:effectLst>
                  <a:outerShdw blurRad="38100" dist="38100" dir="2700000" algn="tl">
                    <a:srgbClr val="000000"/>
                  </a:outerShdw>
                </a:effectLst>
                <a:latin typeface="+mn-lt"/>
                <a:cs typeface="Arial" pitchFamily="34" charset="0"/>
              </a:rPr>
              <a:t>   </a:t>
            </a:r>
            <a:endParaRPr lang="fr-FR" sz="3200" kern="0" dirty="0">
              <a:effectLst>
                <a:outerShdw blurRad="38100" dist="38100" dir="2700000" algn="tl">
                  <a:srgbClr val="000000"/>
                </a:outerShdw>
              </a:effectLst>
              <a:latin typeface="+mn-lt"/>
              <a:cs typeface="Arial" pitchFamily="34" charset="0"/>
            </a:endParaRPr>
          </a:p>
        </p:txBody>
      </p:sp>
      <p:graphicFrame>
        <p:nvGraphicFramePr>
          <p:cNvPr id="14343" name="Object 5"/>
          <p:cNvGraphicFramePr>
            <a:graphicFrameLocks noChangeAspect="1"/>
          </p:cNvGraphicFramePr>
          <p:nvPr/>
        </p:nvGraphicFramePr>
        <p:xfrm>
          <a:off x="6538913" y="1582738"/>
          <a:ext cx="2003425" cy="1544637"/>
        </p:xfrm>
        <a:graphic>
          <a:graphicData uri="http://schemas.openxmlformats.org/presentationml/2006/ole">
            <p:oleObj spid="_x0000_s14494" name="Photo Editor Photo" r:id="rId4" imgW="1419048" imgH="1095528" progId="">
              <p:embed/>
            </p:oleObj>
          </a:graphicData>
        </a:graphic>
      </p:graphicFrame>
      <p:graphicFrame>
        <p:nvGraphicFramePr>
          <p:cNvPr id="14344" name="Object 6"/>
          <p:cNvGraphicFramePr>
            <a:graphicFrameLocks noChangeAspect="1"/>
          </p:cNvGraphicFramePr>
          <p:nvPr/>
        </p:nvGraphicFramePr>
        <p:xfrm>
          <a:off x="7345363" y="4398963"/>
          <a:ext cx="1798637" cy="1443037"/>
        </p:xfrm>
        <a:graphic>
          <a:graphicData uri="http://schemas.openxmlformats.org/presentationml/2006/ole">
            <p:oleObj spid="_x0000_s14495" name="Photo Editor Photo" r:id="rId5" imgW="1257476" imgH="1009791" progId="">
              <p:embed/>
            </p:oleObj>
          </a:graphicData>
        </a:graphic>
      </p:graphicFrame>
      <p:graphicFrame>
        <p:nvGraphicFramePr>
          <p:cNvPr id="14345" name="Object 11"/>
          <p:cNvGraphicFramePr>
            <a:graphicFrameLocks noChangeAspect="1"/>
          </p:cNvGraphicFramePr>
          <p:nvPr/>
        </p:nvGraphicFramePr>
        <p:xfrm>
          <a:off x="6049963" y="4395788"/>
          <a:ext cx="942975" cy="1347787"/>
        </p:xfrm>
        <a:graphic>
          <a:graphicData uri="http://schemas.openxmlformats.org/presentationml/2006/ole">
            <p:oleObj spid="_x0000_s14496" name="Photo Editor Photo" r:id="rId6" imgW="942857" imgH="1219370" progId="">
              <p:embed/>
            </p:oleObj>
          </a:graphicData>
        </a:graphic>
      </p:graphicFrame>
      <p:graphicFrame>
        <p:nvGraphicFramePr>
          <p:cNvPr id="14346" name="Object 12"/>
          <p:cNvGraphicFramePr>
            <a:graphicFrameLocks noChangeAspect="1"/>
          </p:cNvGraphicFramePr>
          <p:nvPr/>
        </p:nvGraphicFramePr>
        <p:xfrm>
          <a:off x="2544763" y="4711700"/>
          <a:ext cx="1349375" cy="1347788"/>
        </p:xfrm>
        <a:graphic>
          <a:graphicData uri="http://schemas.openxmlformats.org/presentationml/2006/ole">
            <p:oleObj spid="_x0000_s14497" name="Photo Editor Photo" r:id="rId7" imgW="1219370" imgH="1142857" progId="">
              <p:embed/>
            </p:oleObj>
          </a:graphicData>
        </a:graphic>
      </p:graphicFrame>
      <p:pic>
        <p:nvPicPr>
          <p:cNvPr id="14347" name="Picture 17" descr="is?19587009287">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1025" y="4279900"/>
            <a:ext cx="1209675" cy="134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8" name="Picture 21" descr="is?244930678401">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378325" y="4376738"/>
            <a:ext cx="1089025" cy="134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4"/>
          <p:cNvSpPr txBox="1">
            <a:spLocks/>
          </p:cNvSpPr>
          <p:nvPr/>
        </p:nvSpPr>
        <p:spPr bwMode="auto">
          <a:xfrm>
            <a:off x="4518025" y="1395413"/>
            <a:ext cx="4321175" cy="5069080"/>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mn-cs"/>
              </a:rPr>
              <a:t>Argent </a:t>
            </a:r>
            <a:r>
              <a:rPr lang="fr-CA" kern="0" dirty="0" smtClean="0">
                <a:solidFill>
                  <a:schemeClr val="tx1">
                    <a:lumMod val="85000"/>
                  </a:schemeClr>
                </a:solidFill>
                <a:effectLst>
                  <a:outerShdw blurRad="38100" dist="38100" dir="2700000" algn="tl">
                    <a:srgbClr val="000000"/>
                  </a:outerShdw>
                </a:effectLst>
                <a:latin typeface="+mn-lt"/>
                <a:cs typeface="+mn-cs"/>
              </a:rPr>
              <a:t>recueilli:</a:t>
            </a:r>
            <a:endParaRPr lang="fr-CA" kern="0" dirty="0">
              <a:solidFill>
                <a:schemeClr val="tx1">
                  <a:lumMod val="85000"/>
                </a:schemeClr>
              </a:solidFill>
              <a:effectLst>
                <a:outerShdw blurRad="38100" dist="38100" dir="2700000" algn="tl">
                  <a:srgbClr val="000000"/>
                </a:outerShdw>
              </a:effectLst>
              <a:latin typeface="+mn-lt"/>
              <a:cs typeface="+mn-cs"/>
            </a:endParaRPr>
          </a:p>
          <a:p>
            <a:pPr marL="490538" lvl="1">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Arial" pitchFamily="34" charset="0"/>
              </a:rPr>
              <a:t>Versés dans le compte</a:t>
            </a:r>
          </a:p>
          <a:p>
            <a:pPr marL="490538" lvl="1">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Arial" pitchFamily="34" charset="0"/>
              </a:rPr>
              <a:t>	</a:t>
            </a:r>
            <a:r>
              <a:rPr lang="fr-CA" b="0" u="sng" kern="0" dirty="0" smtClean="0">
                <a:solidFill>
                  <a:schemeClr val="tx1">
                    <a:lumMod val="85000"/>
                  </a:schemeClr>
                </a:solidFill>
                <a:effectLst>
                  <a:outerShdw blurRad="38100" dist="38100" dir="2700000" algn="tl">
                    <a:srgbClr val="000000"/>
                  </a:outerShdw>
                </a:effectLst>
                <a:latin typeface="+mn-lt"/>
                <a:cs typeface="Arial" pitchFamily="34" charset="0"/>
              </a:rPr>
              <a:t>administration.</a:t>
            </a:r>
          </a:p>
          <a:p>
            <a:pPr marL="490538" lvl="1">
              <a:lnSpc>
                <a:spcPct val="90000"/>
              </a:lnSpc>
              <a:spcBef>
                <a:spcPct val="30000"/>
              </a:spcBef>
              <a:buClr>
                <a:schemeClr val="tx2"/>
              </a:buClr>
              <a:buSzPct val="95000"/>
              <a:defRPr/>
            </a:pP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Montant </a:t>
            </a:r>
            <a:r>
              <a:rPr lang="fr-CA" kern="0" dirty="0">
                <a:solidFill>
                  <a:schemeClr val="tx1">
                    <a:lumMod val="85000"/>
                  </a:schemeClr>
                </a:solidFill>
                <a:effectLst>
                  <a:outerShdw blurRad="38100" dist="38100" dir="2700000" algn="tl">
                    <a:srgbClr val="000000"/>
                  </a:outerShdw>
                </a:effectLst>
                <a:latin typeface="+mn-lt"/>
                <a:cs typeface="Arial" pitchFamily="34" charset="0"/>
              </a:rPr>
              <a:t>des amendes</a:t>
            </a:r>
          </a:p>
          <a:p>
            <a:pPr marL="490538" lvl="1">
              <a:lnSpc>
                <a:spcPct val="90000"/>
              </a:lnSpc>
              <a:spcBef>
                <a:spcPct val="30000"/>
              </a:spcBef>
              <a:buClr>
                <a:schemeClr val="tx2"/>
              </a:buClr>
              <a:buSzPct val="95000"/>
              <a:defRPr/>
            </a:pP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 abordable</a:t>
            </a:r>
            <a:r>
              <a:rPr lang="fr-CA" kern="0" dirty="0">
                <a:solidFill>
                  <a:schemeClr val="tx1">
                    <a:lumMod val="85000"/>
                  </a:schemeClr>
                </a:solidFill>
                <a:effectLst>
                  <a:outerShdw blurRad="38100" dist="38100" dir="2700000" algn="tl">
                    <a:srgbClr val="000000"/>
                  </a:outerShdw>
                </a:effectLst>
                <a:latin typeface="+mn-lt"/>
                <a:cs typeface="Arial" pitchFamily="34" charset="0"/>
              </a:rPr>
              <a:t>. ( C.A</a:t>
            </a: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 (2$ max)</a:t>
            </a:r>
            <a:endParaRPr lang="fr-CA" kern="0" dirty="0">
              <a:solidFill>
                <a:schemeClr val="tx1">
                  <a:lumMod val="85000"/>
                </a:schemeClr>
              </a:solidFill>
              <a:effectLst>
                <a:outerShdw blurRad="38100" dist="38100" dir="2700000" algn="tl">
                  <a:srgbClr val="000000"/>
                </a:outerShdw>
              </a:effectLst>
              <a:latin typeface="+mn-lt"/>
              <a:cs typeface="Arial" pitchFamily="34" charset="0"/>
            </a:endParaRPr>
          </a:p>
          <a:p>
            <a:pPr marL="490538" lvl="1">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Arial" pitchFamily="34" charset="0"/>
              </a:rPr>
              <a:t>Possibilité d’orienter </a:t>
            </a: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cet</a:t>
            </a:r>
          </a:p>
          <a:p>
            <a:pPr marL="490538" lvl="1">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Arial" pitchFamily="34" charset="0"/>
              </a:rPr>
              <a:t> </a:t>
            </a: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      </a:t>
            </a:r>
            <a:r>
              <a:rPr lang="fr-CA" kern="0" dirty="0">
                <a:solidFill>
                  <a:schemeClr val="tx1">
                    <a:lumMod val="85000"/>
                  </a:schemeClr>
                </a:solidFill>
                <a:effectLst>
                  <a:outerShdw blurRad="38100" dist="38100" dir="2700000" algn="tl">
                    <a:srgbClr val="000000"/>
                  </a:outerShdw>
                </a:effectLst>
                <a:latin typeface="+mn-lt"/>
                <a:cs typeface="Arial" pitchFamily="34" charset="0"/>
              </a:rPr>
              <a:t>argent vers des projets </a:t>
            </a:r>
            <a:endParaRPr lang="fr-CA" kern="0" dirty="0" smtClean="0">
              <a:solidFill>
                <a:schemeClr val="tx1">
                  <a:lumMod val="85000"/>
                </a:schemeClr>
              </a:solidFill>
              <a:effectLst>
                <a:outerShdw blurRad="38100" dist="38100" dir="2700000" algn="tl">
                  <a:srgbClr val="000000"/>
                </a:outerShdw>
              </a:effectLst>
              <a:latin typeface="+mn-lt"/>
              <a:cs typeface="Arial" pitchFamily="34" charset="0"/>
            </a:endParaRPr>
          </a:p>
          <a:p>
            <a:pPr marL="490538" lvl="1">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Arial" pitchFamily="34" charset="0"/>
              </a:rPr>
              <a:t> </a:t>
            </a: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       spéciaux</a:t>
            </a:r>
            <a:r>
              <a:rPr lang="fr-CA" kern="0" dirty="0">
                <a:solidFill>
                  <a:schemeClr val="tx1">
                    <a:lumMod val="85000"/>
                  </a:schemeClr>
                </a:solidFill>
                <a:effectLst>
                  <a:outerShdw blurRad="38100" dist="38100" dir="2700000" algn="tl">
                    <a:srgbClr val="000000"/>
                  </a:outerShdw>
                </a:effectLst>
                <a:latin typeface="+mn-lt"/>
                <a:cs typeface="Arial" pitchFamily="34" charset="0"/>
              </a:rPr>
              <a:t>.(</a:t>
            </a:r>
            <a:r>
              <a:rPr lang="fr-CA" sz="2400" u="sng" kern="0" dirty="0">
                <a:solidFill>
                  <a:schemeClr val="tx1">
                    <a:lumMod val="85000"/>
                  </a:schemeClr>
                </a:solidFill>
                <a:effectLst>
                  <a:outerShdw blurRad="38100" dist="38100" dir="2700000" algn="tl">
                    <a:srgbClr val="000000"/>
                  </a:outerShdw>
                </a:effectLst>
                <a:latin typeface="+mn-lt"/>
                <a:cs typeface="Arial" pitchFamily="34" charset="0"/>
              </a:rPr>
              <a:t>congrès</a:t>
            </a:r>
            <a:r>
              <a:rPr lang="fr-CA" kern="0" dirty="0">
                <a:solidFill>
                  <a:schemeClr val="tx1">
                    <a:lumMod val="85000"/>
                  </a:schemeClr>
                </a:solidFill>
                <a:effectLst>
                  <a:outerShdw blurRad="38100" dist="38100" dir="2700000" algn="tl">
                    <a:srgbClr val="000000"/>
                  </a:outerShdw>
                </a:effectLst>
                <a:latin typeface="+mn-lt"/>
                <a:cs typeface="Arial" pitchFamily="34" charset="0"/>
              </a:rPr>
              <a:t>)</a:t>
            </a:r>
          </a:p>
          <a:p>
            <a:pPr marL="960438" lvl="1" indent="-469900">
              <a:lnSpc>
                <a:spcPct val="90000"/>
              </a:lnSpc>
              <a:spcBef>
                <a:spcPct val="30000"/>
              </a:spcBef>
              <a:buClr>
                <a:schemeClr val="tx2"/>
              </a:buClr>
              <a:buSzPct val="95000"/>
              <a:buFontTx/>
              <a:buBlip>
                <a:blip r:embed="rId6"/>
              </a:buBlip>
              <a:defRPr/>
            </a:pPr>
            <a:endParaRPr lang="fr-CA" kern="0" dirty="0">
              <a:solidFill>
                <a:schemeClr val="tx1">
                  <a:lumMod val="85000"/>
                </a:schemeClr>
              </a:solidFill>
              <a:effectLst>
                <a:outerShdw blurRad="38100" dist="38100" dir="2700000" algn="tl">
                  <a:srgbClr val="000000"/>
                </a:outerShdw>
              </a:effectLst>
              <a:latin typeface="+mn-lt"/>
              <a:cs typeface="Arial" pitchFamily="34" charset="0"/>
            </a:endParaRPr>
          </a:p>
          <a:p>
            <a:pPr marL="960438" lvl="1" indent="-469900">
              <a:lnSpc>
                <a:spcPct val="90000"/>
              </a:lnSpc>
              <a:spcBef>
                <a:spcPct val="30000"/>
              </a:spcBef>
              <a:buClr>
                <a:schemeClr val="tx2"/>
              </a:buClr>
              <a:buSzPct val="95000"/>
              <a:buFontTx/>
              <a:buBlip>
                <a:blip r:embed="rId6"/>
              </a:buBlip>
              <a:defRPr/>
            </a:pPr>
            <a:r>
              <a:rPr lang="fr-CA" kern="0" dirty="0">
                <a:solidFill>
                  <a:schemeClr val="tx1">
                    <a:lumMod val="85000"/>
                  </a:schemeClr>
                </a:solidFill>
                <a:effectLst>
                  <a:outerShdw blurRad="38100" dist="38100" dir="2700000" algn="tl">
                    <a:srgbClr val="000000"/>
                  </a:outerShdw>
                </a:effectLst>
                <a:latin typeface="+mn-lt"/>
                <a:cs typeface="Arial" pitchFamily="34" charset="0"/>
              </a:rPr>
              <a:t>Se référer aux buts </a:t>
            </a: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1</a:t>
            </a:r>
            <a:r>
              <a:rPr lang="fr-CA" kern="0" baseline="30000" dirty="0" smtClean="0">
                <a:solidFill>
                  <a:schemeClr val="tx1">
                    <a:lumMod val="85000"/>
                  </a:schemeClr>
                </a:solidFill>
                <a:effectLst>
                  <a:outerShdw blurRad="38100" dist="38100" dir="2700000" algn="tl">
                    <a:srgbClr val="000000"/>
                  </a:outerShdw>
                </a:effectLst>
                <a:latin typeface="+mn-lt"/>
                <a:cs typeface="Arial" pitchFamily="34" charset="0"/>
              </a:rPr>
              <a:t>er</a:t>
            </a: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a:t>
            </a:r>
          </a:p>
          <a:p>
            <a:pPr marL="490538" lvl="1">
              <a:lnSpc>
                <a:spcPct val="90000"/>
              </a:lnSpc>
              <a:spcBef>
                <a:spcPct val="30000"/>
              </a:spcBef>
              <a:buClr>
                <a:schemeClr val="tx2"/>
              </a:buClr>
              <a:buSzPct val="95000"/>
              <a:defRPr/>
            </a:pP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        la camaraderie et non</a:t>
            </a:r>
            <a:endParaRPr lang="fr-CA" kern="0" dirty="0">
              <a:solidFill>
                <a:schemeClr val="tx1">
                  <a:lumMod val="85000"/>
                </a:schemeClr>
              </a:solidFill>
              <a:effectLst>
                <a:outerShdw blurRad="38100" dist="38100" dir="2700000" algn="tl">
                  <a:srgbClr val="000000"/>
                </a:outerShdw>
              </a:effectLst>
              <a:latin typeface="+mn-lt"/>
              <a:cs typeface="Arial" pitchFamily="34" charset="0"/>
            </a:endParaRPr>
          </a:p>
          <a:p>
            <a:pPr marL="898525" lvl="1" indent="-715963">
              <a:lnSpc>
                <a:spcPct val="90000"/>
              </a:lnSpc>
              <a:spcBef>
                <a:spcPct val="30000"/>
              </a:spcBef>
              <a:buClr>
                <a:schemeClr val="tx2"/>
              </a:buClr>
              <a:buSzPct val="95000"/>
              <a:defRPr/>
            </a:pP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      </a:t>
            </a:r>
            <a:r>
              <a:rPr lang="fr-CA" kern="0" dirty="0">
                <a:solidFill>
                  <a:schemeClr val="tx1">
                    <a:lumMod val="85000"/>
                  </a:schemeClr>
                </a:solidFill>
                <a:effectLst>
                  <a:outerShdw blurRad="38100" dist="38100" dir="2700000" algn="tl">
                    <a:srgbClr val="000000"/>
                  </a:outerShdw>
                </a:effectLst>
                <a:latin typeface="+mn-lt"/>
                <a:cs typeface="Arial" pitchFamily="34" charset="0"/>
              </a:rPr>
              <a:t>	</a:t>
            </a: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  pas </a:t>
            </a:r>
            <a:r>
              <a:rPr lang="fr-CA" kern="0" dirty="0">
                <a:solidFill>
                  <a:schemeClr val="tx1">
                    <a:lumMod val="85000"/>
                  </a:schemeClr>
                </a:solidFill>
                <a:effectLst>
                  <a:outerShdw blurRad="38100" dist="38100" dir="2700000" algn="tl">
                    <a:srgbClr val="000000"/>
                  </a:outerShdw>
                </a:effectLst>
                <a:latin typeface="+mn-lt"/>
                <a:cs typeface="Arial" pitchFamily="34" charset="0"/>
              </a:rPr>
              <a:t>à un objectif </a:t>
            </a:r>
            <a:endParaRPr lang="fr-CA" kern="0" dirty="0" smtClean="0">
              <a:solidFill>
                <a:schemeClr val="tx1">
                  <a:lumMod val="85000"/>
                </a:schemeClr>
              </a:solidFill>
              <a:effectLst>
                <a:outerShdw blurRad="38100" dist="38100" dir="2700000" algn="tl">
                  <a:srgbClr val="000000"/>
                </a:outerShdw>
              </a:effectLst>
              <a:latin typeface="+mn-lt"/>
              <a:cs typeface="Arial" pitchFamily="34" charset="0"/>
            </a:endParaRPr>
          </a:p>
          <a:p>
            <a:pPr marL="898525" lvl="1" indent="-715963">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Arial" pitchFamily="34" charset="0"/>
              </a:rPr>
              <a:t> </a:t>
            </a: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           budgétaire</a:t>
            </a:r>
            <a:r>
              <a:rPr lang="fr-CA" kern="0" dirty="0">
                <a:solidFill>
                  <a:schemeClr val="tx1">
                    <a:lumMod val="85000"/>
                  </a:schemeClr>
                </a:solidFill>
                <a:effectLst>
                  <a:outerShdw blurRad="38100" dist="38100" dir="2700000" algn="tl">
                    <a:srgbClr val="000000"/>
                  </a:outerShdw>
                </a:effectLst>
                <a:latin typeface="+mn-lt"/>
                <a:cs typeface="Arial" pitchFamily="34" charset="0"/>
              </a:rPr>
              <a:t>.</a:t>
            </a:r>
          </a:p>
          <a:p>
            <a:pPr marL="960438" lvl="1" indent="-469900">
              <a:lnSpc>
                <a:spcPct val="90000"/>
              </a:lnSpc>
              <a:spcBef>
                <a:spcPct val="30000"/>
              </a:spcBef>
              <a:buClr>
                <a:schemeClr val="tx2"/>
              </a:buClr>
              <a:buSzPct val="95000"/>
              <a:buFontTx/>
              <a:buBlip>
                <a:blip r:embed="rId6"/>
              </a:buBlip>
              <a:defRPr/>
            </a:pPr>
            <a:endParaRPr lang="fr-FR" sz="1050" kern="0" dirty="0">
              <a:solidFill>
                <a:schemeClr val="tx1">
                  <a:lumMod val="85000"/>
                </a:schemeClr>
              </a:solidFill>
              <a:effectLst>
                <a:outerShdw blurRad="38100" dist="38100" dir="2700000" algn="tl">
                  <a:srgbClr val="000000"/>
                </a:outerShdw>
              </a:effectLst>
              <a:latin typeface="+mn-lt"/>
              <a:cs typeface="Arial" pitchFamily="34" charset="0"/>
            </a:endParaRPr>
          </a:p>
        </p:txBody>
      </p:sp>
      <p:sp>
        <p:nvSpPr>
          <p:cNvPr id="10" name="Rectangle 3"/>
          <p:cNvSpPr txBox="1">
            <a:spLocks/>
          </p:cNvSpPr>
          <p:nvPr/>
        </p:nvSpPr>
        <p:spPr bwMode="auto">
          <a:xfrm>
            <a:off x="1636713" y="1744663"/>
            <a:ext cx="3400425" cy="1146175"/>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kern="0" dirty="0">
                <a:effectLst>
                  <a:outerShdw blurRad="38100" dist="38100" dir="2700000" algn="tl">
                    <a:srgbClr val="000000"/>
                  </a:outerShdw>
                </a:effectLst>
                <a:latin typeface="+mn-lt"/>
                <a:cs typeface="+mn-cs"/>
              </a:rPr>
              <a:t>Durée d’animation</a:t>
            </a:r>
          </a:p>
          <a:p>
            <a:pPr marL="490538" lvl="1">
              <a:lnSpc>
                <a:spcPct val="90000"/>
              </a:lnSpc>
              <a:spcBef>
                <a:spcPct val="30000"/>
              </a:spcBef>
              <a:buClr>
                <a:schemeClr val="tx2"/>
              </a:buClr>
              <a:buSzPct val="95000"/>
              <a:defRPr/>
            </a:pPr>
            <a:r>
              <a:rPr lang="fr-CA" sz="1800" u="sng" kern="0" dirty="0">
                <a:effectLst>
                  <a:outerShdw blurRad="38100" dist="38100" dir="2700000" algn="tl">
                    <a:srgbClr val="000000"/>
                  </a:outerShdw>
                </a:effectLst>
                <a:latin typeface="+mn-lt"/>
                <a:cs typeface="Arial" pitchFamily="34" charset="0"/>
              </a:rPr>
              <a:t>Rarement plus de</a:t>
            </a:r>
          </a:p>
          <a:p>
            <a:pPr marL="490538" lvl="1">
              <a:lnSpc>
                <a:spcPct val="90000"/>
              </a:lnSpc>
              <a:spcBef>
                <a:spcPct val="30000"/>
              </a:spcBef>
              <a:buClr>
                <a:schemeClr val="tx2"/>
              </a:buClr>
              <a:buSzPct val="95000"/>
              <a:defRPr/>
            </a:pPr>
            <a:r>
              <a:rPr lang="fr-CA" sz="1800" kern="0" dirty="0">
                <a:effectLst>
                  <a:outerShdw blurRad="38100" dist="38100" dir="2700000" algn="tl">
                    <a:srgbClr val="000000"/>
                  </a:outerShdw>
                </a:effectLst>
                <a:latin typeface="+mn-lt"/>
                <a:cs typeface="Arial" pitchFamily="34" charset="0"/>
              </a:rPr>
              <a:t> </a:t>
            </a:r>
            <a:r>
              <a:rPr lang="fr-CA" sz="1800" kern="0" dirty="0" smtClean="0">
                <a:effectLst>
                  <a:outerShdw blurRad="38100" dist="38100" dir="2700000" algn="tl">
                    <a:srgbClr val="000000"/>
                  </a:outerShdw>
                </a:effectLst>
                <a:latin typeface="+mn-lt"/>
                <a:cs typeface="Arial" pitchFamily="34" charset="0"/>
              </a:rPr>
              <a:t>  </a:t>
            </a:r>
            <a:r>
              <a:rPr lang="fr-CA" sz="1800" u="sng" kern="0" dirty="0" smtClean="0">
                <a:effectLst>
                  <a:outerShdw blurRad="38100" dist="38100" dir="2700000" algn="tl">
                    <a:srgbClr val="000000"/>
                  </a:outerShdw>
                </a:effectLst>
                <a:latin typeface="+mn-lt"/>
                <a:cs typeface="Arial" pitchFamily="34" charset="0"/>
              </a:rPr>
              <a:t>15</a:t>
            </a:r>
            <a:r>
              <a:rPr lang="fr-CA" sz="2400" u="sng" kern="0" dirty="0" smtClean="0">
                <a:effectLst>
                  <a:outerShdw blurRad="38100" dist="38100" dir="2700000" algn="tl">
                    <a:srgbClr val="000000"/>
                  </a:outerShdw>
                </a:effectLst>
                <a:latin typeface="+mn-lt"/>
                <a:cs typeface="Arial" pitchFamily="34" charset="0"/>
              </a:rPr>
              <a:t> </a:t>
            </a:r>
            <a:r>
              <a:rPr lang="fr-CA" sz="2400" u="sng" kern="0" dirty="0">
                <a:effectLst>
                  <a:outerShdw blurRad="38100" dist="38100" dir="2700000" algn="tl">
                    <a:srgbClr val="000000"/>
                  </a:outerShdw>
                </a:effectLst>
                <a:latin typeface="+mn-lt"/>
                <a:cs typeface="Arial" pitchFamily="34" charset="0"/>
              </a:rPr>
              <a:t>minutes</a:t>
            </a:r>
            <a:endParaRPr lang="fr-FR" sz="2400" u="sng" kern="0" dirty="0">
              <a:effectLst>
                <a:outerShdw blurRad="38100" dist="38100" dir="2700000" algn="tl">
                  <a:srgbClr val="000000"/>
                </a:outerShdw>
              </a:effectLst>
              <a:latin typeface="+mn-lt"/>
              <a:cs typeface="Arial" pitchFamily="34" charset="0"/>
            </a:endParaRPr>
          </a:p>
        </p:txBody>
      </p:sp>
      <p:sp>
        <p:nvSpPr>
          <p:cNvPr id="11" name="Rectangle 11"/>
          <p:cNvSpPr>
            <a:spLocks noChangeArrowheads="1"/>
          </p:cNvSpPr>
          <p:nvPr/>
        </p:nvSpPr>
        <p:spPr bwMode="auto">
          <a:xfrm>
            <a:off x="0" y="3509963"/>
            <a:ext cx="3886200" cy="2678112"/>
          </a:xfrm>
          <a:prstGeom prst="rect">
            <a:avLst/>
          </a:prstGeom>
          <a:noFill/>
          <a:ln w="12700">
            <a:noFill/>
            <a:miter lim="800000"/>
            <a:headEnd type="none" w="sm" len="sm"/>
            <a:tailEnd type="none" w="sm" len="sm"/>
          </a:ln>
        </p:spPr>
        <p:txBody>
          <a:bodyPr>
            <a:spAutoFit/>
          </a:bodyPr>
          <a:lstStyle/>
          <a:p>
            <a:pPr lvl="1">
              <a:spcBef>
                <a:spcPct val="20000"/>
              </a:spcBef>
              <a:buFontTx/>
              <a:buChar char="–"/>
              <a:defRPr/>
            </a:pPr>
            <a:r>
              <a:rPr lang="fr-CA" sz="2400" dirty="0">
                <a:latin typeface="Times New Roman" pitchFamily="18" charset="0"/>
                <a:cs typeface="Arial" pitchFamily="34" charset="0"/>
              </a:rPr>
              <a:t> </a:t>
            </a:r>
            <a:r>
              <a:rPr lang="fr-CA" dirty="0">
                <a:solidFill>
                  <a:schemeClr val="tx1">
                    <a:lumMod val="85000"/>
                  </a:schemeClr>
                </a:solidFill>
                <a:latin typeface="Times New Roman" pitchFamily="18" charset="0"/>
                <a:cs typeface="Arial" pitchFamily="34" charset="0"/>
              </a:rPr>
              <a:t>Selon l’assemblée…</a:t>
            </a:r>
          </a:p>
          <a:p>
            <a:pPr lvl="1">
              <a:spcBef>
                <a:spcPct val="20000"/>
              </a:spcBef>
              <a:defRPr/>
            </a:pPr>
            <a:r>
              <a:rPr lang="fr-CA" dirty="0">
                <a:solidFill>
                  <a:schemeClr val="tx1">
                    <a:lumMod val="85000"/>
                  </a:schemeClr>
                </a:solidFill>
                <a:latin typeface="Times New Roman" pitchFamily="18" charset="0"/>
                <a:cs typeface="Arial" pitchFamily="34" charset="0"/>
              </a:rPr>
              <a:t>   différent si 15 ou 35</a:t>
            </a:r>
          </a:p>
          <a:p>
            <a:pPr lvl="1">
              <a:spcBef>
                <a:spcPct val="20000"/>
              </a:spcBef>
              <a:defRPr/>
            </a:pPr>
            <a:r>
              <a:rPr lang="fr-CA" dirty="0">
                <a:solidFill>
                  <a:schemeClr val="tx1">
                    <a:lumMod val="85000"/>
                  </a:schemeClr>
                </a:solidFill>
                <a:latin typeface="Times New Roman" pitchFamily="18" charset="0"/>
                <a:cs typeface="Arial" pitchFamily="34" charset="0"/>
              </a:rPr>
              <a:t>   personnes.</a:t>
            </a:r>
          </a:p>
          <a:p>
            <a:pPr lvl="1">
              <a:spcBef>
                <a:spcPct val="20000"/>
              </a:spcBef>
              <a:defRPr/>
            </a:pPr>
            <a:r>
              <a:rPr lang="fr-CA" dirty="0">
                <a:solidFill>
                  <a:schemeClr val="tx1">
                    <a:lumMod val="85000"/>
                  </a:schemeClr>
                </a:solidFill>
                <a:latin typeface="Times New Roman" pitchFamily="18" charset="0"/>
                <a:cs typeface="Arial" pitchFamily="34" charset="0"/>
              </a:rPr>
              <a:t>À vous de bien percevoir</a:t>
            </a:r>
          </a:p>
          <a:p>
            <a:pPr lvl="1">
              <a:spcBef>
                <a:spcPct val="20000"/>
              </a:spcBef>
              <a:defRPr/>
            </a:pPr>
            <a:r>
              <a:rPr lang="fr-CA" dirty="0">
                <a:solidFill>
                  <a:schemeClr val="tx1">
                    <a:lumMod val="85000"/>
                  </a:schemeClr>
                </a:solidFill>
                <a:latin typeface="Times New Roman" pitchFamily="18" charset="0"/>
                <a:cs typeface="Arial" pitchFamily="34" charset="0"/>
              </a:rPr>
              <a:t>votre audience. Un bon 30</a:t>
            </a:r>
          </a:p>
          <a:p>
            <a:pPr lvl="1">
              <a:spcBef>
                <a:spcPct val="20000"/>
              </a:spcBef>
              <a:defRPr/>
            </a:pPr>
            <a:r>
              <a:rPr lang="fr-CA" dirty="0">
                <a:solidFill>
                  <a:schemeClr val="tx1">
                    <a:lumMod val="85000"/>
                  </a:schemeClr>
                </a:solidFill>
                <a:latin typeface="Times New Roman" pitchFamily="18" charset="0"/>
                <a:cs typeface="Arial" pitchFamily="34" charset="0"/>
              </a:rPr>
              <a:t>min. dynamique peut être</a:t>
            </a:r>
          </a:p>
          <a:p>
            <a:pPr lvl="1">
              <a:spcBef>
                <a:spcPct val="20000"/>
              </a:spcBef>
              <a:defRPr/>
            </a:pPr>
            <a:r>
              <a:rPr lang="fr-CA" dirty="0">
                <a:solidFill>
                  <a:schemeClr val="tx1">
                    <a:lumMod val="85000"/>
                  </a:schemeClr>
                </a:solidFill>
                <a:latin typeface="Times New Roman" pitchFamily="18" charset="0"/>
                <a:cs typeface="Arial" pitchFamily="34" charset="0"/>
              </a:rPr>
              <a:t>très rassembleur</a:t>
            </a:r>
            <a:r>
              <a:rPr lang="fr-CA" dirty="0" smtClean="0">
                <a:solidFill>
                  <a:schemeClr val="tx1">
                    <a:lumMod val="85000"/>
                  </a:schemeClr>
                </a:solidFill>
                <a:latin typeface="Times New Roman" pitchFamily="18" charset="0"/>
                <a:cs typeface="Arial" pitchFamily="34" charset="0"/>
              </a:rPr>
              <a:t>. Mais…</a:t>
            </a:r>
            <a:endParaRPr lang="fr-CA" sz="2400" dirty="0">
              <a:solidFill>
                <a:schemeClr val="tx1">
                  <a:lumMod val="85000"/>
                </a:schemeClr>
              </a:solidFill>
              <a:latin typeface="Times New Roman" pitchFamily="18" charset="0"/>
              <a:cs typeface="Arial" pitchFamily="34" charset="0"/>
            </a:endParaRPr>
          </a:p>
        </p:txBody>
      </p:sp>
      <p:graphicFrame>
        <p:nvGraphicFramePr>
          <p:cNvPr id="15368" name="Object 6"/>
          <p:cNvGraphicFramePr>
            <a:graphicFrameLocks noChangeAspect="1"/>
          </p:cNvGraphicFramePr>
          <p:nvPr/>
        </p:nvGraphicFramePr>
        <p:xfrm>
          <a:off x="522288" y="1800225"/>
          <a:ext cx="1103312" cy="1660525"/>
        </p:xfrm>
        <a:graphic>
          <a:graphicData uri="http://schemas.openxmlformats.org/presentationml/2006/ole">
            <p:oleObj spid="_x0000_s15410" name="Photo Editor Photo" r:id="rId7" imgW="809738" imgH="1219370" progId="">
              <p:embed/>
            </p:oleObj>
          </a:graphicData>
        </a:graphic>
      </p:graphicFrame>
      <p:pic>
        <p:nvPicPr>
          <p:cNvPr id="15369" name="Picture 10" descr="is?6192278353007">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36975" y="3665538"/>
            <a:ext cx="1517650" cy="148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2"/>
          <p:cNvSpPr>
            <a:spLocks noGrp="1"/>
          </p:cNvSpPr>
          <p:nvPr>
            <p:ph type="title"/>
          </p:nvPr>
        </p:nvSpPr>
        <p:spPr>
          <a:xfrm>
            <a:off x="803275" y="957263"/>
            <a:ext cx="7042150" cy="493712"/>
          </a:xfrm>
          <a:prstGeom prst="rect">
            <a:avLst/>
          </a:prstGeom>
        </p:spPr>
        <p:txBody>
          <a:bodyPr/>
          <a:lstStyle/>
          <a:p>
            <a:pPr eaLnBrk="1" hangingPunct="1">
              <a:defRPr/>
            </a:pPr>
            <a:r>
              <a:rPr lang="fr-CA" sz="3600" dirty="0" smtClean="0"/>
              <a:t>Le temps et l’argent</a:t>
            </a:r>
            <a:endParaRPr lang="fr-FR" sz="4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cashreg.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ashreg.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ashreg.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par>
                                <p:cTn id="29" presetID="2" presetClass="entr" presetSubtype="8" fill="hold" grpId="0"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cashreg.wav"/>
                                        </p:tgtEl>
                                      </p:cMediaNode>
                                    </p:audio>
                                  </p:subTnLst>
                                </p:cTn>
                              </p:par>
                              <p:par>
                                <p:cTn id="33" presetID="2" presetClass="entr" presetSubtype="8" fill="hold" grpId="0"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cashreg.wav"/>
                                        </p:tgtEl>
                                      </p:cMediaNode>
                                    </p:audio>
                                  </p:subTnLst>
                                </p:cTn>
                              </p:par>
                              <p:par>
                                <p:cTn id="37" presetID="2" presetClass="entr" presetSubtype="8" fill="hold" grpId="0" nodeType="with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anim calcmode="lin" valueType="num">
                                      <p:cBhvr additive="base">
                                        <p:cTn id="39" dur="500" fill="hold"/>
                                        <p:tgtEl>
                                          <p:spTgt spid="9">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cashreg.wav"/>
                                        </p:tgtEl>
                                      </p:cMediaNode>
                                    </p:audio>
                                  </p:subTnLst>
                                </p:cTn>
                              </p:par>
                              <p:par>
                                <p:cTn id="41" presetID="2" presetClass="entr" presetSubtype="8" fill="hold" grpId="0" nodeType="with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 calcmode="lin" valueType="num">
                                      <p:cBhvr additive="base">
                                        <p:cTn id="43" dur="500" fill="hold"/>
                                        <p:tgtEl>
                                          <p:spTgt spid="9">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cashreg.wav"/>
                                        </p:tgtEl>
                                      </p:cMediaNode>
                                    </p:audio>
                                  </p:subTnLst>
                                </p:cTn>
                              </p:par>
                              <p:par>
                                <p:cTn id="45" presetID="2" presetClass="entr" presetSubtype="8" fill="hold" grpId="0" nodeType="withEffect">
                                  <p:stCondLst>
                                    <p:cond delay="0"/>
                                  </p:stCondLst>
                                  <p:childTnLst>
                                    <p:set>
                                      <p:cBhvr>
                                        <p:cTn id="46" dur="1" fill="hold">
                                          <p:stCondLst>
                                            <p:cond delay="0"/>
                                          </p:stCondLst>
                                        </p:cTn>
                                        <p:tgtEl>
                                          <p:spTgt spid="9">
                                            <p:txEl>
                                              <p:pRg st="11" end="11"/>
                                            </p:txEl>
                                          </p:spTgt>
                                        </p:tgtEl>
                                        <p:attrNameLst>
                                          <p:attrName>style.visibility</p:attrName>
                                        </p:attrNameLst>
                                      </p:cBhvr>
                                      <p:to>
                                        <p:strVal val="visible"/>
                                      </p:to>
                                    </p:set>
                                    <p:anim calcmode="lin" valueType="num">
                                      <p:cBhvr additive="base">
                                        <p:cTn id="47" dur="500" fill="hold"/>
                                        <p:tgtEl>
                                          <p:spTgt spid="9">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9">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cashreg.wav"/>
                                        </p:tgtEl>
                                      </p:cMediaNode>
                                    </p:audio>
                                  </p:subTnLst>
                                </p:cTn>
                              </p:par>
                              <p:par>
                                <p:cTn id="49" presetID="2" presetClass="entr" presetSubtype="8" fill="hold" grpId="0" nodeType="withEffect">
                                  <p:stCondLst>
                                    <p:cond delay="0"/>
                                  </p:stCondLst>
                                  <p:childTnLst>
                                    <p:set>
                                      <p:cBhvr>
                                        <p:cTn id="50" dur="1" fill="hold">
                                          <p:stCondLst>
                                            <p:cond delay="0"/>
                                          </p:stCondLst>
                                        </p:cTn>
                                        <p:tgtEl>
                                          <p:spTgt spid="9">
                                            <p:txEl>
                                              <p:pRg st="12" end="12"/>
                                            </p:txEl>
                                          </p:spTgt>
                                        </p:tgtEl>
                                        <p:attrNameLst>
                                          <p:attrName>style.visibility</p:attrName>
                                        </p:attrNameLst>
                                      </p:cBhvr>
                                      <p:to>
                                        <p:strVal val="visible"/>
                                      </p:to>
                                    </p:set>
                                    <p:anim calcmode="lin" valueType="num">
                                      <p:cBhvr additive="base">
                                        <p:cTn id="51" dur="500" fill="hold"/>
                                        <p:tgtEl>
                                          <p:spTgt spid="9">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9">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p:cTn id="5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0">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5" name="whoosh.wav"/>
                                        </p:tgtEl>
                                      </p:cMediaNode>
                                    </p:audio>
                                  </p:subTnLst>
                                </p:cTn>
                              </p:par>
                              <p:par>
                                <p:cTn id="59" presetID="23" presetClass="entr" presetSubtype="16" fill="hold" grpId="0" nodeType="withEffect">
                                  <p:stCondLst>
                                    <p:cond delay="0"/>
                                  </p:stCondLst>
                                  <p:childTnLst>
                                    <p:set>
                                      <p:cBhvr>
                                        <p:cTn id="60" dur="1" fill="hold">
                                          <p:stCondLst>
                                            <p:cond delay="0"/>
                                          </p:stCondLst>
                                        </p:cTn>
                                        <p:tgtEl>
                                          <p:spTgt spid="10">
                                            <p:txEl>
                                              <p:pRg st="1" end="1"/>
                                            </p:txEl>
                                          </p:spTgt>
                                        </p:tgtEl>
                                        <p:attrNameLst>
                                          <p:attrName>style.visibility</p:attrName>
                                        </p:attrNameLst>
                                      </p:cBhvr>
                                      <p:to>
                                        <p:strVal val="visible"/>
                                      </p:to>
                                    </p:set>
                                    <p:anim calcmode="lin" valueType="num">
                                      <p:cBhvr>
                                        <p:cTn id="6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10">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5" name="whoosh.wav"/>
                                        </p:tgtEl>
                                      </p:cMediaNode>
                                    </p:audio>
                                  </p:subTnLst>
                                </p:cTn>
                              </p:par>
                              <p:par>
                                <p:cTn id="63" presetID="23" presetClass="entr" presetSubtype="16" fill="hold" grpId="0" nodeType="withEffect">
                                  <p:stCondLst>
                                    <p:cond delay="0"/>
                                  </p:stCondLst>
                                  <p:childTnLst>
                                    <p:set>
                                      <p:cBhvr>
                                        <p:cTn id="64" dur="1" fill="hold">
                                          <p:stCondLst>
                                            <p:cond delay="0"/>
                                          </p:stCondLst>
                                        </p:cTn>
                                        <p:tgtEl>
                                          <p:spTgt spid="10">
                                            <p:txEl>
                                              <p:pRg st="2" end="2"/>
                                            </p:txEl>
                                          </p:spTgt>
                                        </p:tgtEl>
                                        <p:attrNameLst>
                                          <p:attrName>style.visibility</p:attrName>
                                        </p:attrNameLst>
                                      </p:cBhvr>
                                      <p:to>
                                        <p:strVal val="visible"/>
                                      </p:to>
                                    </p:set>
                                    <p:anim calcmode="lin" valueType="num">
                                      <p:cBhvr>
                                        <p:cTn id="65"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66" dur="500" fill="hold"/>
                                        <p:tgtEl>
                                          <p:spTgt spid="10">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5" name="whoosh.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0-#ppt_w/2"/>
                                          </p:val>
                                        </p:tav>
                                        <p:tav tm="100000">
                                          <p:val>
                                            <p:strVal val="#ppt_x"/>
                                          </p:val>
                                        </p:tav>
                                      </p:tavLst>
                                    </p:anim>
                                    <p:anim calcmode="lin" valueType="num">
                                      <p:cBhvr additive="base">
                                        <p:cTn id="72"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10" grpId="0" build="p" autoUpdateAnimBg="0"/>
      <p:bldP spid="1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Grp="1"/>
          </p:cNvSpPr>
          <p:nvPr>
            <p:ph type="title"/>
          </p:nvPr>
        </p:nvSpPr>
        <p:spPr>
          <a:xfrm>
            <a:off x="1455738" y="928688"/>
            <a:ext cx="7042150" cy="668337"/>
          </a:xfrm>
          <a:prstGeom prst="rect">
            <a:avLst/>
          </a:prstGeom>
        </p:spPr>
        <p:txBody>
          <a:bodyPr/>
          <a:lstStyle/>
          <a:p>
            <a:pPr eaLnBrk="1" hangingPunct="1">
              <a:defRPr/>
            </a:pPr>
            <a:r>
              <a:rPr lang="fr-CA" sz="3200" dirty="0" smtClean="0"/>
              <a:t>??? Qui paye, qui paye pas???</a:t>
            </a:r>
            <a:endParaRPr lang="fr-FR" sz="4400" dirty="0" smtClean="0"/>
          </a:p>
        </p:txBody>
      </p:sp>
      <p:sp>
        <p:nvSpPr>
          <p:cNvPr id="11" name="Rectangle 4"/>
          <p:cNvSpPr>
            <a:spLocks noGrp="1"/>
          </p:cNvSpPr>
          <p:nvPr>
            <p:ph idx="1"/>
          </p:nvPr>
        </p:nvSpPr>
        <p:spPr>
          <a:xfrm>
            <a:off x="5668963" y="1466850"/>
            <a:ext cx="3736975" cy="2169825"/>
          </a:xfrm>
        </p:spPr>
        <p:txBody>
          <a:bodyPr/>
          <a:lstStyle/>
          <a:p>
            <a:pPr marL="0" indent="0" eaLnBrk="1" hangingPunct="1">
              <a:buNone/>
              <a:defRPr/>
            </a:pPr>
            <a:r>
              <a:rPr lang="fr-CA" sz="2000" dirty="0" smtClean="0">
                <a:solidFill>
                  <a:schemeClr val="tx1">
                    <a:lumMod val="85000"/>
                  </a:schemeClr>
                </a:solidFill>
              </a:rPr>
              <a:t>Très recommandé</a:t>
            </a:r>
          </a:p>
          <a:p>
            <a:pPr marL="490538" lvl="1" indent="0" eaLnBrk="1" hangingPunct="1">
              <a:buNone/>
              <a:defRPr/>
            </a:pPr>
            <a:r>
              <a:rPr lang="fr-CA" sz="1800" dirty="0" smtClean="0">
                <a:solidFill>
                  <a:schemeClr val="tx1">
                    <a:lumMod val="85000"/>
                  </a:schemeClr>
                </a:solidFill>
              </a:rPr>
              <a:t>Tout les membres</a:t>
            </a:r>
          </a:p>
          <a:p>
            <a:pPr marL="962025" lvl="2" indent="0" eaLnBrk="1" hangingPunct="1">
              <a:buNone/>
              <a:defRPr/>
            </a:pPr>
            <a:r>
              <a:rPr lang="fr-CA" sz="1600" dirty="0" smtClean="0">
                <a:solidFill>
                  <a:schemeClr val="tx1">
                    <a:lumMod val="85000"/>
                  </a:schemeClr>
                </a:solidFill>
              </a:rPr>
              <a:t>De votre club</a:t>
            </a:r>
          </a:p>
          <a:p>
            <a:pPr marL="962025" lvl="2" indent="0" eaLnBrk="1" hangingPunct="1">
              <a:buNone/>
              <a:defRPr/>
            </a:pPr>
            <a:r>
              <a:rPr lang="fr-CA" sz="1600" dirty="0" smtClean="0">
                <a:solidFill>
                  <a:schemeClr val="tx1">
                    <a:lumMod val="85000"/>
                  </a:schemeClr>
                </a:solidFill>
              </a:rPr>
              <a:t>D’un autre club</a:t>
            </a:r>
          </a:p>
          <a:p>
            <a:pPr marL="962025" lvl="2" indent="0" eaLnBrk="1" hangingPunct="1">
              <a:buNone/>
              <a:defRPr/>
            </a:pPr>
            <a:endParaRPr lang="fr-CA" sz="1600" dirty="0" smtClean="0">
              <a:solidFill>
                <a:schemeClr val="tx1">
                  <a:lumMod val="85000"/>
                </a:schemeClr>
              </a:solidFill>
            </a:endParaRPr>
          </a:p>
          <a:p>
            <a:pPr marL="490538" lvl="1" indent="0" eaLnBrk="1" hangingPunct="1">
              <a:buNone/>
              <a:defRPr/>
            </a:pPr>
            <a:r>
              <a:rPr lang="fr-CA" sz="1800" dirty="0" smtClean="0">
                <a:solidFill>
                  <a:schemeClr val="tx1">
                    <a:lumMod val="85000"/>
                  </a:schemeClr>
                </a:solidFill>
              </a:rPr>
              <a:t>Selon politiques de votre conseil d’administration</a:t>
            </a:r>
            <a:endParaRPr lang="fr-FR" sz="1800" dirty="0" smtClean="0">
              <a:solidFill>
                <a:schemeClr val="tx1">
                  <a:lumMod val="85000"/>
                </a:schemeClr>
              </a:solidFill>
            </a:endParaRPr>
          </a:p>
        </p:txBody>
      </p:sp>
      <p:sp>
        <p:nvSpPr>
          <p:cNvPr id="10" name="Rectangle 3"/>
          <p:cNvSpPr>
            <a:spLocks noGrp="1"/>
          </p:cNvSpPr>
          <p:nvPr>
            <p:ph sz="quarter" idx="4294967295"/>
          </p:nvPr>
        </p:nvSpPr>
        <p:spPr>
          <a:xfrm>
            <a:off x="0" y="1511300"/>
            <a:ext cx="3768725" cy="2733056"/>
          </a:xfrm>
        </p:spPr>
        <p:txBody>
          <a:bodyPr/>
          <a:lstStyle/>
          <a:p>
            <a:pPr marL="0" indent="0" eaLnBrk="1" hangingPunct="1">
              <a:buNone/>
              <a:defRPr/>
            </a:pPr>
            <a:r>
              <a:rPr lang="fr-CA" sz="2000" dirty="0" smtClean="0">
                <a:solidFill>
                  <a:schemeClr val="tx1">
                    <a:lumMod val="85000"/>
                  </a:schemeClr>
                </a:solidFill>
              </a:rPr>
              <a:t>Non recommandé</a:t>
            </a:r>
          </a:p>
          <a:p>
            <a:pPr marL="490538" lvl="1" indent="0" eaLnBrk="1" hangingPunct="1">
              <a:buNone/>
              <a:defRPr/>
            </a:pPr>
            <a:r>
              <a:rPr lang="fr-CA" sz="1800" dirty="0" smtClean="0">
                <a:solidFill>
                  <a:schemeClr val="tx1">
                    <a:lumMod val="85000"/>
                  </a:schemeClr>
                </a:solidFill>
              </a:rPr>
              <a:t>Conférenciers</a:t>
            </a:r>
          </a:p>
          <a:p>
            <a:pPr marL="490538" lvl="1" indent="0" eaLnBrk="1" hangingPunct="1">
              <a:buNone/>
              <a:defRPr/>
            </a:pPr>
            <a:r>
              <a:rPr lang="fr-CA" sz="1800" dirty="0" smtClean="0">
                <a:solidFill>
                  <a:schemeClr val="tx1">
                    <a:lumMod val="85000"/>
                  </a:schemeClr>
                </a:solidFill>
              </a:rPr>
              <a:t>Invités</a:t>
            </a:r>
          </a:p>
          <a:p>
            <a:pPr marL="490538" lvl="1" indent="0" eaLnBrk="1" hangingPunct="1">
              <a:buNone/>
              <a:defRPr/>
            </a:pPr>
            <a:r>
              <a:rPr lang="fr-CA" sz="1800" dirty="0" smtClean="0">
                <a:solidFill>
                  <a:schemeClr val="tx1">
                    <a:lumMod val="85000"/>
                  </a:schemeClr>
                </a:solidFill>
              </a:rPr>
              <a:t>Les non membres</a:t>
            </a:r>
          </a:p>
          <a:p>
            <a:pPr marL="490538" lvl="1" indent="0" eaLnBrk="1" hangingPunct="1">
              <a:buNone/>
              <a:defRPr/>
            </a:pPr>
            <a:r>
              <a:rPr lang="fr-CA" sz="1800" dirty="0" smtClean="0">
                <a:solidFill>
                  <a:schemeClr val="tx1">
                    <a:lumMod val="85000"/>
                  </a:schemeClr>
                </a:solidFill>
              </a:rPr>
              <a:t>Officiers du cabinet</a:t>
            </a:r>
          </a:p>
          <a:p>
            <a:pPr marL="490538" lvl="1" indent="0" eaLnBrk="1" hangingPunct="1">
              <a:buNone/>
              <a:defRPr/>
            </a:pPr>
            <a:r>
              <a:rPr lang="fr-CA" sz="1800" dirty="0" smtClean="0">
                <a:solidFill>
                  <a:schemeClr val="tx1">
                    <a:lumMod val="85000"/>
                  </a:schemeClr>
                </a:solidFill>
              </a:rPr>
              <a:t>Le président</a:t>
            </a:r>
          </a:p>
          <a:p>
            <a:pPr marL="490538" lvl="1" indent="0" eaLnBrk="1" hangingPunct="1">
              <a:buNone/>
              <a:defRPr/>
            </a:pPr>
            <a:r>
              <a:rPr lang="fr-CA" sz="1800" dirty="0" smtClean="0">
                <a:solidFill>
                  <a:schemeClr val="tx1">
                    <a:lumMod val="85000"/>
                  </a:schemeClr>
                </a:solidFill>
              </a:rPr>
              <a:t>Membres table d’honneur</a:t>
            </a:r>
          </a:p>
          <a:p>
            <a:pPr lvl="1" eaLnBrk="1" hangingPunct="1">
              <a:defRPr/>
            </a:pPr>
            <a:endParaRPr lang="fr-FR" sz="2000" dirty="0" smtClean="0"/>
          </a:p>
        </p:txBody>
      </p:sp>
      <p:sp>
        <p:nvSpPr>
          <p:cNvPr id="12" name="Rectangle 5"/>
          <p:cNvSpPr txBox="1">
            <a:spLocks/>
          </p:cNvSpPr>
          <p:nvPr/>
        </p:nvSpPr>
        <p:spPr bwMode="auto">
          <a:xfrm>
            <a:off x="252413" y="4551363"/>
            <a:ext cx="7626350" cy="2215991"/>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mn-cs"/>
              </a:rPr>
              <a:t>Moyens pour contournés</a:t>
            </a:r>
          </a:p>
          <a:p>
            <a:pPr marL="490538" lvl="1">
              <a:lnSpc>
                <a:spcPct val="90000"/>
              </a:lnSpc>
              <a:spcBef>
                <a:spcPct val="30000"/>
              </a:spcBef>
              <a:buClr>
                <a:schemeClr val="tx2"/>
              </a:buClr>
              <a:buSzPct val="95000"/>
              <a:defRPr/>
            </a:pPr>
            <a:r>
              <a:rPr lang="fr-CA" sz="1600" kern="0" dirty="0">
                <a:solidFill>
                  <a:schemeClr val="tx1">
                    <a:lumMod val="85000"/>
                  </a:schemeClr>
                </a:solidFill>
                <a:effectLst>
                  <a:outerShdw blurRad="38100" dist="38100" dir="2700000" algn="tl">
                    <a:srgbClr val="000000"/>
                  </a:outerShdw>
                </a:effectLst>
                <a:latin typeface="+mn-lt"/>
                <a:cs typeface="Arial" pitchFamily="34" charset="0"/>
              </a:rPr>
              <a:t>Demander la permission à l’assemblée pour amender les </a:t>
            </a:r>
            <a:endParaRPr lang="fr-CA" sz="1600" kern="0" dirty="0" smtClean="0">
              <a:solidFill>
                <a:schemeClr val="tx1">
                  <a:lumMod val="85000"/>
                </a:schemeClr>
              </a:solidFill>
              <a:effectLst>
                <a:outerShdw blurRad="38100" dist="38100" dir="2700000" algn="tl">
                  <a:srgbClr val="000000"/>
                </a:outerShdw>
              </a:effectLst>
              <a:latin typeface="+mn-lt"/>
              <a:cs typeface="Arial" pitchFamily="34" charset="0"/>
            </a:endParaRPr>
          </a:p>
          <a:p>
            <a:pPr marL="490538" lvl="1">
              <a:lnSpc>
                <a:spcPct val="90000"/>
              </a:lnSpc>
              <a:spcBef>
                <a:spcPct val="30000"/>
              </a:spcBef>
              <a:buClr>
                <a:schemeClr val="tx2"/>
              </a:buClr>
              <a:buSzPct val="95000"/>
              <a:defRPr/>
            </a:pPr>
            <a:r>
              <a:rPr lang="fr-CA" sz="1600" kern="0" dirty="0" smtClean="0">
                <a:solidFill>
                  <a:schemeClr val="tx1">
                    <a:lumMod val="85000"/>
                  </a:schemeClr>
                </a:solidFill>
                <a:effectLst>
                  <a:outerShdw blurRad="38100" dist="38100" dir="2700000" algn="tl">
                    <a:srgbClr val="000000"/>
                  </a:outerShdw>
                </a:effectLst>
                <a:latin typeface="+mn-lt"/>
                <a:cs typeface="Arial" pitchFamily="34" charset="0"/>
              </a:rPr>
              <a:t>personnes précitées</a:t>
            </a:r>
            <a:r>
              <a:rPr lang="fr-CA" sz="1600" kern="0" dirty="0">
                <a:solidFill>
                  <a:schemeClr val="tx1">
                    <a:lumMod val="85000"/>
                  </a:schemeClr>
                </a:solidFill>
                <a:effectLst>
                  <a:outerShdw blurRad="38100" dist="38100" dir="2700000" algn="tl">
                    <a:srgbClr val="000000"/>
                  </a:outerShdw>
                </a:effectLst>
                <a:latin typeface="+mn-lt"/>
                <a:cs typeface="Arial" pitchFamily="34" charset="0"/>
              </a:rPr>
              <a:t>, en début d’animation</a:t>
            </a:r>
            <a:r>
              <a:rPr lang="fr-CA" sz="1600" kern="0" dirty="0" smtClean="0">
                <a:solidFill>
                  <a:schemeClr val="tx1">
                    <a:lumMod val="85000"/>
                  </a:schemeClr>
                </a:solidFill>
                <a:effectLst>
                  <a:outerShdw blurRad="38100" dist="38100" dir="2700000" algn="tl">
                    <a:srgbClr val="000000"/>
                  </a:outerShdw>
                </a:effectLst>
                <a:latin typeface="+mn-lt"/>
                <a:cs typeface="Arial" pitchFamily="34" charset="0"/>
              </a:rPr>
              <a:t>.</a:t>
            </a:r>
          </a:p>
          <a:p>
            <a:pPr marL="490538" lvl="1">
              <a:lnSpc>
                <a:spcPct val="90000"/>
              </a:lnSpc>
              <a:spcBef>
                <a:spcPct val="30000"/>
              </a:spcBef>
              <a:buClr>
                <a:schemeClr val="tx2"/>
              </a:buClr>
              <a:buSzPct val="95000"/>
              <a:defRPr/>
            </a:pPr>
            <a:endParaRPr lang="fr-CA" sz="1600" kern="0" dirty="0">
              <a:solidFill>
                <a:schemeClr val="tx1">
                  <a:lumMod val="85000"/>
                </a:schemeClr>
              </a:solidFill>
              <a:effectLst>
                <a:outerShdw blurRad="38100" dist="38100" dir="2700000" algn="tl">
                  <a:srgbClr val="000000"/>
                </a:outerShdw>
              </a:effectLst>
              <a:latin typeface="+mn-lt"/>
              <a:cs typeface="Arial" pitchFamily="34" charset="0"/>
            </a:endParaRPr>
          </a:p>
          <a:p>
            <a:pPr marL="490538" lvl="1">
              <a:lnSpc>
                <a:spcPct val="90000"/>
              </a:lnSpc>
              <a:spcBef>
                <a:spcPct val="30000"/>
              </a:spcBef>
              <a:buClr>
                <a:schemeClr val="tx2"/>
              </a:buClr>
              <a:buSzPct val="95000"/>
              <a:defRPr/>
            </a:pPr>
            <a:r>
              <a:rPr lang="fr-CA" sz="1600" kern="0" dirty="0">
                <a:solidFill>
                  <a:schemeClr val="tx1">
                    <a:lumMod val="85000"/>
                  </a:schemeClr>
                </a:solidFill>
                <a:effectLst>
                  <a:outerShdw blurRad="38100" dist="38100" dir="2700000" algn="tl">
                    <a:srgbClr val="000000"/>
                  </a:outerShdw>
                </a:effectLst>
                <a:latin typeface="+mn-lt"/>
                <a:cs typeface="Arial" pitchFamily="34" charset="0"/>
              </a:rPr>
              <a:t>Celui qui accompagne, </a:t>
            </a:r>
            <a:r>
              <a:rPr lang="fr-CA" sz="1600" i="1" u="sng" kern="0" dirty="0">
                <a:solidFill>
                  <a:schemeClr val="tx1">
                    <a:lumMod val="85000"/>
                  </a:schemeClr>
                </a:solidFill>
                <a:effectLst>
                  <a:outerShdw blurRad="38100" dist="38100" dir="2700000" algn="tl">
                    <a:srgbClr val="000000"/>
                  </a:outerShdw>
                </a:effectLst>
                <a:latin typeface="+mn-lt"/>
                <a:cs typeface="Arial" pitchFamily="34" charset="0"/>
              </a:rPr>
              <a:t>celui qui a invité ou le parrain </a:t>
            </a:r>
            <a:r>
              <a:rPr lang="fr-CA" sz="1600" kern="0" dirty="0">
                <a:solidFill>
                  <a:schemeClr val="tx1">
                    <a:lumMod val="85000"/>
                  </a:schemeClr>
                </a:solidFill>
                <a:effectLst>
                  <a:outerShdw blurRad="38100" dist="38100" dir="2700000" algn="tl">
                    <a:srgbClr val="000000"/>
                  </a:outerShdw>
                </a:effectLst>
                <a:latin typeface="+mn-lt"/>
                <a:cs typeface="Arial" pitchFamily="34" charset="0"/>
              </a:rPr>
              <a:t>pourrait écoper de la partie monétaire. </a:t>
            </a:r>
          </a:p>
          <a:p>
            <a:pPr marL="960438" lvl="1" indent="-469900">
              <a:lnSpc>
                <a:spcPct val="90000"/>
              </a:lnSpc>
              <a:spcBef>
                <a:spcPct val="30000"/>
              </a:spcBef>
              <a:buClr>
                <a:schemeClr val="tx2"/>
              </a:buClr>
              <a:buSzPct val="95000"/>
              <a:buFont typeface="Wingdings" pitchFamily="2" charset="2"/>
              <a:buBlip>
                <a:blip r:embed="rId6"/>
              </a:buBlip>
              <a:defRPr/>
            </a:pPr>
            <a:endParaRPr lang="fr-FR" sz="2400" kern="0" dirty="0">
              <a:effectLst>
                <a:outerShdw blurRad="38100" dist="38100" dir="2700000" algn="tl">
                  <a:srgbClr val="000000"/>
                </a:outerShdw>
              </a:effectLst>
              <a:latin typeface="+mn-lt"/>
              <a:cs typeface="Arial" pitchFamily="34" charset="0"/>
            </a:endParaRPr>
          </a:p>
        </p:txBody>
      </p:sp>
      <p:pic>
        <p:nvPicPr>
          <p:cNvPr id="16393" name="Picture 10" descr="is?4261602413076">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60800" y="2090738"/>
            <a:ext cx="2068513" cy="190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4" name="Picture 14" descr="is?2101279025510">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996113" y="3811588"/>
            <a:ext cx="1901825" cy="149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p:cTn id="20"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2">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5" name="type.wav"/>
                                        </p:tgtEl>
                                      </p:cMediaNode>
                                    </p:audio>
                                  </p:subTnLst>
                                </p:cTn>
                              </p:par>
                              <p:par>
                                <p:cTn id="22" presetID="17" presetClass="entr" presetSubtype="10" fill="hold" grpId="0" nodeType="with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 calcmode="lin" valueType="num">
                                      <p:cBhvr>
                                        <p:cTn id="24"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12">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par>
                                <p:cTn id="26" presetID="17" presetClass="entr" presetSubtype="10" fill="hold" grpId="0" nodeType="with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 calcmode="lin" valueType="num">
                                      <p:cBhvr>
                                        <p:cTn id="28"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2">
                                            <p:txEl>
                                              <p:pRg st="2" end="2"/>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par>
                                <p:cTn id="30" presetID="17" presetClass="entr" presetSubtype="10" fill="hold" grpId="0" nodeType="with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p:cTn id="32"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2">
                                            <p:txEl>
                                              <p:pRg st="4" end="4"/>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0" grpId="0" autoUpdateAnimBg="0"/>
      <p:bldP spid="1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0"/>
            <a:ext cx="9144000" cy="45719"/>
          </a:xfrm>
          <a:prstGeom prst="rect">
            <a:avLst/>
          </a:prstGeom>
          <a:solidFill>
            <a:schemeClr val="tx1"/>
          </a:solidFill>
          <a:ln w="9525" cap="flat" cmpd="sng" algn="ctr">
            <a:noFill/>
            <a:prstDash val="solid"/>
            <a:round/>
            <a:headEnd type="none" w="med" len="med"/>
            <a:tailEnd type="none" w="med" len="med"/>
          </a:ln>
          <a:effectLst/>
        </p:spPr>
        <p:txBody>
          <a:bodyPr/>
          <a:lstStyle/>
          <a:p>
            <a:pPr algn="ctr" eaLnBrk="0" hangingPunct="0">
              <a:defRPr/>
            </a:pPr>
            <a:endParaRPr lang="fr-CA">
              <a:effectLst>
                <a:outerShdw blurRad="38100" dist="38100" dir="2700000" algn="tl">
                  <a:srgbClr val="000000">
                    <a:alpha val="43137"/>
                  </a:srgbClr>
                </a:outerShdw>
              </a:effectLst>
            </a:endParaRPr>
          </a:p>
        </p:txBody>
      </p:sp>
      <p:sp>
        <p:nvSpPr>
          <p:cNvPr id="10" name="Rectangle 2"/>
          <p:cNvSpPr>
            <a:spLocks noGrp="1"/>
          </p:cNvSpPr>
          <p:nvPr>
            <p:ph type="title"/>
          </p:nvPr>
        </p:nvSpPr>
        <p:spPr>
          <a:xfrm>
            <a:off x="1455738" y="928688"/>
            <a:ext cx="7042150" cy="668337"/>
          </a:xfrm>
          <a:prstGeom prst="rect">
            <a:avLst/>
          </a:prstGeom>
        </p:spPr>
        <p:txBody>
          <a:bodyPr/>
          <a:lstStyle/>
          <a:p>
            <a:pPr eaLnBrk="1" hangingPunct="1">
              <a:defRPr/>
            </a:pPr>
            <a:r>
              <a:rPr lang="fr-CA" sz="3200" dirty="0" smtClean="0"/>
              <a:t>Préparation de l’animation</a:t>
            </a:r>
            <a:endParaRPr lang="fr-FR" sz="4400" dirty="0" smtClean="0"/>
          </a:p>
        </p:txBody>
      </p:sp>
      <p:sp>
        <p:nvSpPr>
          <p:cNvPr id="11" name="Rectangle 3"/>
          <p:cNvSpPr txBox="1">
            <a:spLocks/>
          </p:cNvSpPr>
          <p:nvPr/>
        </p:nvSpPr>
        <p:spPr bwMode="auto">
          <a:xfrm>
            <a:off x="508000" y="1612900"/>
            <a:ext cx="3924300" cy="5050613"/>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sz="2400" kern="0" dirty="0" smtClean="0">
                <a:solidFill>
                  <a:schemeClr val="tx1">
                    <a:lumMod val="85000"/>
                  </a:schemeClr>
                </a:solidFill>
                <a:effectLst>
                  <a:outerShdw blurRad="38100" dist="38100" dir="2700000" algn="tl">
                    <a:srgbClr val="000000"/>
                  </a:outerShdw>
                </a:effectLst>
                <a:latin typeface="+mn-lt"/>
                <a:cs typeface="+mn-cs"/>
              </a:rPr>
              <a:t>Physique</a:t>
            </a:r>
          </a:p>
          <a:p>
            <a:pPr marL="490538" lvl="1">
              <a:lnSpc>
                <a:spcPct val="90000"/>
              </a:lnSpc>
              <a:spcBef>
                <a:spcPct val="30000"/>
              </a:spcBef>
              <a:buClr>
                <a:schemeClr val="tx2"/>
              </a:buClr>
              <a:buSzPct val="95000"/>
              <a:defRPr/>
            </a:pPr>
            <a:r>
              <a:rPr lang="fr-CA" sz="1800" kern="0" dirty="0" smtClean="0">
                <a:solidFill>
                  <a:schemeClr val="tx1">
                    <a:lumMod val="85000"/>
                  </a:schemeClr>
                </a:solidFill>
                <a:effectLst>
                  <a:outerShdw blurRad="38100" dist="38100" dir="2700000" algn="tl">
                    <a:srgbClr val="000000"/>
                  </a:outerShdw>
                </a:effectLst>
                <a:latin typeface="+mn-lt"/>
                <a:cs typeface="Arial" pitchFamily="34" charset="0"/>
              </a:rPr>
              <a:t>Arrivez tôt, accueil</a:t>
            </a:r>
          </a:p>
          <a:p>
            <a:pPr marL="490538" lvl="1">
              <a:lnSpc>
                <a:spcPct val="90000"/>
              </a:lnSpc>
              <a:spcBef>
                <a:spcPct val="30000"/>
              </a:spcBef>
              <a:buClr>
                <a:schemeClr val="tx2"/>
              </a:buClr>
              <a:buSzPct val="95000"/>
              <a:defRPr/>
            </a:pPr>
            <a:r>
              <a:rPr lang="fr-CA" sz="1800" kern="0" dirty="0" smtClean="0">
                <a:solidFill>
                  <a:schemeClr val="tx1">
                    <a:lumMod val="85000"/>
                  </a:schemeClr>
                </a:solidFill>
                <a:effectLst>
                  <a:outerShdw blurRad="38100" dist="38100" dir="2700000" algn="tl">
                    <a:srgbClr val="000000"/>
                  </a:outerShdw>
                </a:effectLst>
                <a:latin typeface="+mn-lt"/>
                <a:cs typeface="Arial" pitchFamily="34" charset="0"/>
              </a:rPr>
              <a:t>Prédisposer la salle</a:t>
            </a:r>
          </a:p>
          <a:p>
            <a:pPr marL="490538" lvl="1">
              <a:lnSpc>
                <a:spcPct val="90000"/>
              </a:lnSpc>
              <a:spcBef>
                <a:spcPct val="30000"/>
              </a:spcBef>
              <a:buClr>
                <a:schemeClr val="tx2"/>
              </a:buClr>
              <a:buSzPct val="95000"/>
              <a:defRPr/>
            </a:pPr>
            <a:r>
              <a:rPr lang="fr-CA" sz="1800" kern="0" dirty="0" smtClean="0">
                <a:solidFill>
                  <a:schemeClr val="tx1">
                    <a:lumMod val="85000"/>
                  </a:schemeClr>
                </a:solidFill>
                <a:effectLst>
                  <a:outerShdw blurRad="38100" dist="38100" dir="2700000" algn="tl">
                    <a:srgbClr val="000000"/>
                  </a:outerShdw>
                </a:effectLst>
                <a:latin typeface="+mn-lt"/>
                <a:cs typeface="Arial" pitchFamily="34" charset="0"/>
              </a:rPr>
              <a:t>(décors, cachette sous une chaise)</a:t>
            </a:r>
          </a:p>
          <a:p>
            <a:pPr marL="490538" lvl="1">
              <a:lnSpc>
                <a:spcPct val="90000"/>
              </a:lnSpc>
              <a:spcBef>
                <a:spcPct val="30000"/>
              </a:spcBef>
              <a:buClr>
                <a:schemeClr val="tx2"/>
              </a:buClr>
              <a:buSzPct val="95000"/>
              <a:defRPr/>
            </a:pPr>
            <a:r>
              <a:rPr lang="fr-CA" sz="1800" kern="0" dirty="0" smtClean="0">
                <a:solidFill>
                  <a:schemeClr val="tx1">
                    <a:lumMod val="85000"/>
                  </a:schemeClr>
                </a:solidFill>
                <a:effectLst>
                  <a:outerShdw blurRad="38100" dist="38100" dir="2700000" algn="tl">
                    <a:srgbClr val="000000"/>
                  </a:outerShdw>
                </a:effectLst>
                <a:latin typeface="+mn-lt"/>
                <a:cs typeface="Arial" pitchFamily="34" charset="0"/>
              </a:rPr>
              <a:t>Être à l’écoute et</a:t>
            </a:r>
          </a:p>
          <a:p>
            <a:pPr marL="490538" lvl="1">
              <a:lnSpc>
                <a:spcPct val="90000"/>
              </a:lnSpc>
              <a:spcBef>
                <a:spcPct val="30000"/>
              </a:spcBef>
              <a:buClr>
                <a:schemeClr val="tx2"/>
              </a:buClr>
              <a:buSzPct val="95000"/>
              <a:defRPr/>
            </a:pPr>
            <a:r>
              <a:rPr lang="fr-CA" sz="1800" kern="0" dirty="0" smtClean="0">
                <a:solidFill>
                  <a:schemeClr val="tx1">
                    <a:lumMod val="85000"/>
                  </a:schemeClr>
                </a:solidFill>
                <a:effectLst>
                  <a:outerShdw blurRad="38100" dist="38100" dir="2700000" algn="tl">
                    <a:srgbClr val="000000"/>
                  </a:outerShdw>
                </a:effectLst>
                <a:latin typeface="+mn-lt"/>
                <a:cs typeface="Arial" pitchFamily="34" charset="0"/>
              </a:rPr>
              <a:t>	observateur</a:t>
            </a:r>
          </a:p>
          <a:p>
            <a:pPr marL="490538" lvl="1">
              <a:lnSpc>
                <a:spcPct val="90000"/>
              </a:lnSpc>
              <a:spcBef>
                <a:spcPct val="30000"/>
              </a:spcBef>
              <a:buClr>
                <a:schemeClr val="tx2"/>
              </a:buClr>
              <a:buSzPct val="95000"/>
              <a:defRPr/>
            </a:pPr>
            <a:r>
              <a:rPr lang="fr-CA" sz="1800" kern="0" dirty="0" smtClean="0">
                <a:solidFill>
                  <a:schemeClr val="tx1">
                    <a:lumMod val="85000"/>
                  </a:schemeClr>
                </a:solidFill>
                <a:effectLst>
                  <a:outerShdw blurRad="38100" dist="38100" dir="2700000" algn="tl">
                    <a:srgbClr val="000000"/>
                  </a:outerShdw>
                </a:effectLst>
                <a:latin typeface="+mn-lt"/>
                <a:cs typeface="Arial" pitchFamily="34" charset="0"/>
              </a:rPr>
              <a:t>Créer des liens avec les délateurs. </a:t>
            </a:r>
          </a:p>
          <a:p>
            <a:pPr marL="490538" lvl="1">
              <a:lnSpc>
                <a:spcPct val="90000"/>
              </a:lnSpc>
              <a:spcBef>
                <a:spcPct val="30000"/>
              </a:spcBef>
              <a:buClr>
                <a:schemeClr val="tx2"/>
              </a:buClr>
              <a:buSzPct val="95000"/>
              <a:defRPr/>
            </a:pPr>
            <a:endParaRPr lang="fr-CA" sz="1800" kern="0" dirty="0">
              <a:solidFill>
                <a:schemeClr val="tx1">
                  <a:lumMod val="85000"/>
                </a:schemeClr>
              </a:solidFill>
              <a:effectLst>
                <a:outerShdw blurRad="38100" dist="38100" dir="2700000" algn="tl">
                  <a:srgbClr val="000000"/>
                </a:outerShdw>
              </a:effectLst>
              <a:latin typeface="+mn-lt"/>
              <a:cs typeface="Arial" pitchFamily="34" charset="0"/>
            </a:endParaRPr>
          </a:p>
          <a:p>
            <a:pPr marL="490538" lvl="1">
              <a:lnSpc>
                <a:spcPct val="90000"/>
              </a:lnSpc>
              <a:spcBef>
                <a:spcPct val="30000"/>
              </a:spcBef>
              <a:buClr>
                <a:schemeClr val="tx2"/>
              </a:buClr>
              <a:buSzPct val="95000"/>
              <a:defRPr/>
            </a:pPr>
            <a:r>
              <a:rPr lang="fr-CA" sz="1800" kern="0" dirty="0" smtClean="0">
                <a:solidFill>
                  <a:schemeClr val="tx1">
                    <a:lumMod val="85000"/>
                  </a:schemeClr>
                </a:solidFill>
                <a:effectLst>
                  <a:outerShdw blurRad="38100" dist="38100" dir="2700000" algn="tl">
                    <a:srgbClr val="000000"/>
                  </a:outerShdw>
                </a:effectLst>
                <a:latin typeface="+mn-lt"/>
                <a:cs typeface="Arial" pitchFamily="34" charset="0"/>
              </a:rPr>
              <a:t>Demander aux premiers arrivés …Lion fantôme et si…</a:t>
            </a:r>
          </a:p>
          <a:p>
            <a:pPr marL="490538" lvl="1">
              <a:lnSpc>
                <a:spcPct val="90000"/>
              </a:lnSpc>
              <a:spcBef>
                <a:spcPct val="30000"/>
              </a:spcBef>
              <a:buClr>
                <a:schemeClr val="tx2"/>
              </a:buClr>
              <a:buSzPct val="95000"/>
              <a:defRPr/>
            </a:pPr>
            <a:r>
              <a:rPr lang="fr-CA" sz="1800" kern="0" dirty="0" smtClean="0">
                <a:solidFill>
                  <a:schemeClr val="tx1">
                    <a:lumMod val="85000"/>
                  </a:schemeClr>
                </a:solidFill>
                <a:effectLst>
                  <a:outerShdw blurRad="38100" dist="38100" dir="2700000" algn="tl">
                    <a:srgbClr val="000000"/>
                  </a:outerShdw>
                </a:effectLst>
                <a:latin typeface="+mn-lt"/>
                <a:cs typeface="Arial" pitchFamily="34" charset="0"/>
              </a:rPr>
              <a:t> (respect des délations)</a:t>
            </a:r>
          </a:p>
          <a:p>
            <a:pPr marL="960438" lvl="1" indent="-469900">
              <a:lnSpc>
                <a:spcPct val="90000"/>
              </a:lnSpc>
              <a:spcBef>
                <a:spcPct val="30000"/>
              </a:spcBef>
              <a:buClr>
                <a:schemeClr val="tx2"/>
              </a:buClr>
              <a:buSzPct val="95000"/>
              <a:buFont typeface="Wingdings" pitchFamily="2" charset="2"/>
              <a:buBlip>
                <a:blip r:embed="rId5"/>
              </a:buBlip>
              <a:defRPr/>
            </a:pPr>
            <a:endParaRPr lang="fr-CA" sz="2400" kern="0" dirty="0" smtClean="0">
              <a:effectLst>
                <a:outerShdw blurRad="38100" dist="38100" dir="2700000" algn="tl">
                  <a:srgbClr val="000000"/>
                </a:outerShdw>
              </a:effectLst>
              <a:latin typeface="+mn-lt"/>
              <a:cs typeface="Arial" pitchFamily="34" charset="0"/>
            </a:endParaRPr>
          </a:p>
          <a:p>
            <a:pPr marL="960438" lvl="1" indent="-469900">
              <a:lnSpc>
                <a:spcPct val="90000"/>
              </a:lnSpc>
              <a:spcBef>
                <a:spcPct val="30000"/>
              </a:spcBef>
              <a:buClr>
                <a:schemeClr val="tx2"/>
              </a:buClr>
              <a:buSzPct val="95000"/>
              <a:buFont typeface="Wingdings" pitchFamily="2" charset="2"/>
              <a:buBlip>
                <a:blip r:embed="rId5"/>
              </a:buBlip>
              <a:defRPr/>
            </a:pPr>
            <a:endParaRPr lang="fr-FR" sz="2400" kern="0" dirty="0">
              <a:effectLst>
                <a:outerShdw blurRad="38100" dist="38100" dir="2700000" algn="tl">
                  <a:srgbClr val="000000"/>
                </a:outerShdw>
              </a:effectLst>
              <a:latin typeface="+mn-lt"/>
              <a:cs typeface="Arial" pitchFamily="34" charset="0"/>
            </a:endParaRPr>
          </a:p>
        </p:txBody>
      </p:sp>
      <p:sp>
        <p:nvSpPr>
          <p:cNvPr id="12" name="Rectangle 4"/>
          <p:cNvSpPr txBox="1">
            <a:spLocks/>
          </p:cNvSpPr>
          <p:nvPr/>
        </p:nvSpPr>
        <p:spPr bwMode="auto">
          <a:xfrm>
            <a:off x="4540250" y="2952750"/>
            <a:ext cx="4603750" cy="2086725"/>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mn-cs"/>
              </a:rPr>
              <a:t>Psychologique</a:t>
            </a:r>
          </a:p>
          <a:p>
            <a:pPr marL="490538" lvl="1">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Le rôle en tête</a:t>
            </a:r>
          </a:p>
          <a:p>
            <a:pPr marL="490538" lvl="1">
              <a:lnSpc>
                <a:spcPct val="90000"/>
              </a:lnSpc>
              <a:spcBef>
                <a:spcPct val="30000"/>
              </a:spcBef>
              <a:buClr>
                <a:schemeClr val="tx2"/>
              </a:buClr>
              <a:buSzPct val="95000"/>
              <a:defRPr/>
            </a:pPr>
            <a:endParaRPr lang="fr-CA" sz="1800" kern="0" dirty="0">
              <a:solidFill>
                <a:schemeClr val="tx1">
                  <a:lumMod val="85000"/>
                </a:schemeClr>
              </a:solidFill>
              <a:effectLst>
                <a:outerShdw blurRad="38100" dist="38100" dir="2700000" algn="tl">
                  <a:srgbClr val="000000"/>
                </a:outerShdw>
              </a:effectLst>
              <a:latin typeface="+mn-lt"/>
              <a:cs typeface="Arial" pitchFamily="34" charset="0"/>
            </a:endParaRPr>
          </a:p>
          <a:p>
            <a:pPr marL="490538" lvl="1">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Pré-visualiser le déroulement</a:t>
            </a:r>
          </a:p>
          <a:p>
            <a:pPr marL="490538" lvl="1">
              <a:lnSpc>
                <a:spcPct val="90000"/>
              </a:lnSpc>
              <a:spcBef>
                <a:spcPct val="30000"/>
              </a:spcBef>
              <a:buClr>
                <a:schemeClr val="tx2"/>
              </a:buClr>
              <a:buSzPct val="95000"/>
              <a:defRPr/>
            </a:pPr>
            <a:endParaRPr lang="fr-CA" sz="1800" kern="0" dirty="0">
              <a:solidFill>
                <a:schemeClr val="tx1">
                  <a:lumMod val="85000"/>
                </a:schemeClr>
              </a:solidFill>
              <a:effectLst>
                <a:outerShdw blurRad="38100" dist="38100" dir="2700000" algn="tl">
                  <a:srgbClr val="000000"/>
                </a:outerShdw>
              </a:effectLst>
              <a:latin typeface="+mn-lt"/>
              <a:cs typeface="Arial" pitchFamily="34" charset="0"/>
            </a:endParaRPr>
          </a:p>
          <a:p>
            <a:pPr marL="490538" lvl="1">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Rayonner </a:t>
            </a:r>
            <a:r>
              <a:rPr lang="fr-CA" sz="1800" kern="0" dirty="0" smtClean="0">
                <a:solidFill>
                  <a:schemeClr val="tx1">
                    <a:lumMod val="85000"/>
                  </a:schemeClr>
                </a:solidFill>
                <a:effectLst>
                  <a:outerShdw blurRad="38100" dist="38100" dir="2700000" algn="tl">
                    <a:srgbClr val="000000"/>
                  </a:outerShdw>
                </a:effectLst>
                <a:latin typeface="+mn-lt"/>
                <a:cs typeface="Arial" pitchFamily="34" charset="0"/>
              </a:rPr>
              <a:t>le </a:t>
            </a:r>
            <a:r>
              <a:rPr lang="fr-CA" sz="1800" kern="0" dirty="0">
                <a:solidFill>
                  <a:schemeClr val="tx1">
                    <a:lumMod val="85000"/>
                  </a:schemeClr>
                </a:solidFill>
                <a:effectLst>
                  <a:outerShdw blurRad="38100" dist="38100" dir="2700000" algn="tl">
                    <a:srgbClr val="000000"/>
                  </a:outerShdw>
                </a:effectLst>
                <a:latin typeface="+mn-lt"/>
                <a:cs typeface="Arial" pitchFamily="34" charset="0"/>
              </a:rPr>
              <a:t>dynamisme</a:t>
            </a:r>
            <a:endParaRPr lang="fr-FR" sz="1800" kern="0" dirty="0">
              <a:solidFill>
                <a:schemeClr val="tx1">
                  <a:lumMod val="85000"/>
                </a:schemeClr>
              </a:solidFill>
              <a:effectLst>
                <a:outerShdw blurRad="38100" dist="38100" dir="2700000" algn="tl">
                  <a:srgbClr val="000000"/>
                </a:outerShdw>
              </a:effectLst>
              <a:latin typeface="+mn-lt"/>
              <a:cs typeface="Arial" pitchFamily="34" charset="0"/>
            </a:endParaRPr>
          </a:p>
        </p:txBody>
      </p:sp>
      <p:graphicFrame>
        <p:nvGraphicFramePr>
          <p:cNvPr id="30722" name="Object 16"/>
          <p:cNvGraphicFramePr>
            <a:graphicFrameLocks noChangeAspect="1"/>
          </p:cNvGraphicFramePr>
          <p:nvPr>
            <p:extLst>
              <p:ext uri="{D42A27DB-BD31-4B8C-83A1-F6EECF244321}">
                <p14:modId xmlns:p14="http://schemas.microsoft.com/office/powerpoint/2010/main" xmlns="" val="251301002"/>
              </p:ext>
            </p:extLst>
          </p:nvPr>
        </p:nvGraphicFramePr>
        <p:xfrm>
          <a:off x="7818120" y="4600575"/>
          <a:ext cx="1219200" cy="1103313"/>
        </p:xfrm>
        <a:graphic>
          <a:graphicData uri="http://schemas.openxmlformats.org/presentationml/2006/ole">
            <p:oleObj spid="_x0000_s17460" name="Photo Editor Photo" r:id="rId6" imgW="1219370" imgH="1190476" progId="">
              <p:embed/>
            </p:oleObj>
          </a:graphicData>
        </a:graphic>
      </p:graphicFrame>
      <p:pic>
        <p:nvPicPr>
          <p:cNvPr id="13" name="Picture 15" descr="is?6732289955800">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735888" y="2870200"/>
            <a:ext cx="1219200"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4" descr="is?542597322215">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318000" y="5319713"/>
            <a:ext cx="879475"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is?355502303414">
            <a:hlinkClick r:id="rId11"/>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108700" y="1538288"/>
            <a:ext cx="1244600" cy="1068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0" descr="is?222811071795">
            <a:hlinkClick r:id="rId13"/>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087813" y="3414713"/>
            <a:ext cx="6699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projctor.wav"/>
                                        </p:tgtEl>
                                      </p:cMediaNode>
                                    </p:audio>
                                  </p:subTnLst>
                                </p:cTn>
                              </p:par>
                              <p:par>
                                <p:cTn id="8" presetID="22" presetClass="entr" presetSubtype="1"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up)">
                                      <p:cBhvr>
                                        <p:cTn id="10" dur="500"/>
                                        <p:tgtEl>
                                          <p:spTgt spid="1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4" name="projctor.wav"/>
                                        </p:tgtEl>
                                      </p:cMediaNode>
                                    </p:audio>
                                  </p:subTnLst>
                                </p:cTn>
                              </p:par>
                              <p:par>
                                <p:cTn id="11" presetID="22" presetClass="entr" presetSubtype="1"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wipe(up)">
                                      <p:cBhvr>
                                        <p:cTn id="13" dur="500"/>
                                        <p:tgtEl>
                                          <p:spTgt spid="11">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par>
                                <p:cTn id="14" presetID="22" presetClass="entr" presetSubtype="1"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wipe(up)">
                                      <p:cBhvr>
                                        <p:cTn id="16" dur="500"/>
                                        <p:tgtEl>
                                          <p:spTgt spid="11">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4" name="projctor.wav"/>
                                        </p:tgtEl>
                                      </p:cMediaNode>
                                    </p:audio>
                                  </p:subTnLst>
                                </p:cTn>
                              </p:par>
                              <p:par>
                                <p:cTn id="17" presetID="22" presetClass="entr" presetSubtype="1" fill="hold" grpId="0"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wipe(up)">
                                      <p:cBhvr>
                                        <p:cTn id="19" dur="500"/>
                                        <p:tgtEl>
                                          <p:spTgt spid="11">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projctor.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wipe(up)">
                                      <p:cBhvr>
                                        <p:cTn id="22" dur="500"/>
                                        <p:tgtEl>
                                          <p:spTgt spid="11">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projctor.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wipe(up)">
                                      <p:cBhvr>
                                        <p:cTn id="25" dur="500"/>
                                        <p:tgtEl>
                                          <p:spTgt spid="11">
                                            <p:txEl>
                                              <p:pRg st="6" end="6"/>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projctor.wav"/>
                                        </p:tgtEl>
                                      </p:cMediaNode>
                                    </p:audio>
                                  </p:subTnLst>
                                </p:cTn>
                              </p:par>
                              <p:par>
                                <p:cTn id="26" presetID="22" presetClass="entr" presetSubtype="1" fill="hold" grpId="0" nodeType="withEffect">
                                  <p:stCondLst>
                                    <p:cond delay="0"/>
                                  </p:stCondLst>
                                  <p:childTnLst>
                                    <p:set>
                                      <p:cBhvr>
                                        <p:cTn id="27" dur="1" fill="hold">
                                          <p:stCondLst>
                                            <p:cond delay="0"/>
                                          </p:stCondLst>
                                        </p:cTn>
                                        <p:tgtEl>
                                          <p:spTgt spid="11">
                                            <p:txEl>
                                              <p:pRg st="8" end="8"/>
                                            </p:txEl>
                                          </p:spTgt>
                                        </p:tgtEl>
                                        <p:attrNameLst>
                                          <p:attrName>style.visibility</p:attrName>
                                        </p:attrNameLst>
                                      </p:cBhvr>
                                      <p:to>
                                        <p:strVal val="visible"/>
                                      </p:to>
                                    </p:set>
                                    <p:animEffect transition="in" filter="wipe(up)">
                                      <p:cBhvr>
                                        <p:cTn id="28" dur="500"/>
                                        <p:tgtEl>
                                          <p:spTgt spid="11">
                                            <p:txEl>
                                              <p:pRg st="8" end="8"/>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4" name="projctor.wav"/>
                                        </p:tgtEl>
                                      </p:cMediaNode>
                                    </p:audio>
                                  </p:subTnLst>
                                </p:cTn>
                              </p:par>
                              <p:par>
                                <p:cTn id="29" presetID="22" presetClass="entr" presetSubtype="1" fill="hold" grpId="0" nodeType="with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animEffect transition="in" filter="wipe(up)">
                                      <p:cBhvr>
                                        <p:cTn id="31" dur="500"/>
                                        <p:tgtEl>
                                          <p:spTgt spid="11">
                                            <p:txEl>
                                              <p:pRg st="9" end="9"/>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4" name="projctor.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dissolve">
                                      <p:cBhvr>
                                        <p:cTn id="36" dur="500"/>
                                        <p:tgtEl>
                                          <p:spTgt spid="12">
                                            <p:txEl>
                                              <p:pRg st="0" end="0"/>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4" name="projctor.wav"/>
                                        </p:tgtEl>
                                      </p:cMediaNode>
                                    </p:audio>
                                  </p:subTnLst>
                                </p:cTn>
                              </p:par>
                              <p:par>
                                <p:cTn id="37" presetID="9" presetClass="entr" presetSubtype="0" fill="hold" grpId="0" nodeType="with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Effect transition="in" filter="dissolve">
                                      <p:cBhvr>
                                        <p:cTn id="39" dur="500"/>
                                        <p:tgtEl>
                                          <p:spTgt spid="12">
                                            <p:txEl>
                                              <p:pRg st="1" end="1"/>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4" name="projctor.wav"/>
                                        </p:tgtEl>
                                      </p:cMediaNode>
                                    </p:audio>
                                  </p:subTnLst>
                                </p:cTn>
                              </p:par>
                              <p:par>
                                <p:cTn id="40" presetID="9" presetClass="entr" presetSubtype="0" fill="hold" grpId="0" nodeType="with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dissolve">
                                      <p:cBhvr>
                                        <p:cTn id="42" dur="500"/>
                                        <p:tgtEl>
                                          <p:spTgt spid="12">
                                            <p:txEl>
                                              <p:pRg st="3" end="3"/>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projctor.wav"/>
                                        </p:tgtEl>
                                      </p:cMediaNode>
                                    </p:audio>
                                  </p:subTnLst>
                                </p:cTn>
                              </p:par>
                              <p:par>
                                <p:cTn id="43" presetID="9" presetClass="entr" presetSubtype="0" fill="hold" grpId="0" nodeType="with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animEffect transition="in" filter="dissolve">
                                      <p:cBhvr>
                                        <p:cTn id="45" dur="500"/>
                                        <p:tgtEl>
                                          <p:spTgt spid="12">
                                            <p:txEl>
                                              <p:pRg st="5" end="5"/>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4" name="projctor.wav"/>
                                        </p:tgtEl>
                                      </p:cMediaNode>
                                    </p:audio>
                                  </p:sub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0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2000"/>
                                        <p:tgtEl>
                                          <p:spTgt spid="16"/>
                                        </p:tgtEl>
                                      </p:cBhvr>
                                    </p:animEffect>
                                  </p:childTnLst>
                                </p:cTn>
                              </p:par>
                              <p:par>
                                <p:cTn id="52" presetID="10"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000"/>
                                        <p:tgtEl>
                                          <p:spTgt spid="15"/>
                                        </p:tgtEl>
                                      </p:cBhvr>
                                    </p:animEffect>
                                  </p:childTnLst>
                                </p:cTn>
                              </p:par>
                              <p:par>
                                <p:cTn id="55" presetID="10"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par>
                                <p:cTn id="58" presetID="10" presetClass="entr" presetSubtype="0" fill="hold" nodeType="withEffect">
                                  <p:stCondLst>
                                    <p:cond delay="0"/>
                                  </p:stCondLst>
                                  <p:childTnLst>
                                    <p:set>
                                      <p:cBhvr>
                                        <p:cTn id="59" dur="1" fill="hold">
                                          <p:stCondLst>
                                            <p:cond delay="0"/>
                                          </p:stCondLst>
                                        </p:cTn>
                                        <p:tgtEl>
                                          <p:spTgt spid="30722"/>
                                        </p:tgtEl>
                                        <p:attrNameLst>
                                          <p:attrName>style.visibility</p:attrName>
                                        </p:attrNameLst>
                                      </p:cBhvr>
                                      <p:to>
                                        <p:strVal val="visible"/>
                                      </p:to>
                                    </p:set>
                                    <p:animEffect transition="in" filter="fade">
                                      <p:cBhvr>
                                        <p:cTn id="60"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P spid="1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0"/>
            <a:ext cx="9144000" cy="45719"/>
          </a:xfrm>
          <a:prstGeom prst="rect">
            <a:avLst/>
          </a:prstGeom>
          <a:solidFill>
            <a:schemeClr val="tx1"/>
          </a:solidFill>
          <a:ln w="9525" cap="flat" cmpd="sng" algn="ctr">
            <a:noFill/>
            <a:prstDash val="solid"/>
            <a:round/>
            <a:headEnd type="none" w="med" len="med"/>
            <a:tailEnd type="none" w="med" len="med"/>
          </a:ln>
          <a:effectLst/>
        </p:spPr>
        <p:txBody>
          <a:bodyPr/>
          <a:lstStyle/>
          <a:p>
            <a:pPr algn="ctr" eaLnBrk="0" hangingPunct="0">
              <a:defRPr/>
            </a:pPr>
            <a:endParaRPr lang="fr-CA">
              <a:effectLst>
                <a:outerShdw blurRad="38100" dist="38100" dir="2700000" algn="tl">
                  <a:srgbClr val="000000">
                    <a:alpha val="43137"/>
                  </a:srgbClr>
                </a:outerShdw>
              </a:effectLst>
            </a:endParaRPr>
          </a:p>
        </p:txBody>
      </p:sp>
      <p:sp>
        <p:nvSpPr>
          <p:cNvPr id="9" name="Rectangle 2"/>
          <p:cNvSpPr>
            <a:spLocks noGrp="1"/>
          </p:cNvSpPr>
          <p:nvPr>
            <p:ph type="title"/>
          </p:nvPr>
        </p:nvSpPr>
        <p:spPr>
          <a:xfrm>
            <a:off x="1906588" y="928688"/>
            <a:ext cx="4959350" cy="668337"/>
          </a:xfrm>
          <a:prstGeom prst="rect">
            <a:avLst/>
          </a:prstGeom>
        </p:spPr>
        <p:txBody>
          <a:bodyPr/>
          <a:lstStyle/>
          <a:p>
            <a:pPr eaLnBrk="1" hangingPunct="1">
              <a:defRPr/>
            </a:pPr>
            <a:r>
              <a:rPr lang="fr-CA" sz="2400" dirty="0" smtClean="0"/>
              <a:t>« </a:t>
            </a:r>
            <a:r>
              <a:rPr lang="fr-CA" sz="4000" dirty="0" smtClean="0"/>
              <a:t>Attention</a:t>
            </a:r>
            <a:r>
              <a:rPr lang="fr-CA" sz="2400" dirty="0" smtClean="0"/>
              <a:t>, attention»</a:t>
            </a:r>
            <a:endParaRPr lang="fr-FR" sz="3600" dirty="0" smtClean="0"/>
          </a:p>
        </p:txBody>
      </p:sp>
      <p:sp>
        <p:nvSpPr>
          <p:cNvPr id="10" name="Rectangle 3"/>
          <p:cNvSpPr txBox="1">
            <a:spLocks/>
          </p:cNvSpPr>
          <p:nvPr/>
        </p:nvSpPr>
        <p:spPr bwMode="auto">
          <a:xfrm>
            <a:off x="658813" y="2033588"/>
            <a:ext cx="4724400" cy="4598182"/>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sz="2400" kern="0" dirty="0" smtClean="0">
                <a:solidFill>
                  <a:schemeClr val="tx1">
                    <a:lumMod val="85000"/>
                  </a:schemeClr>
                </a:solidFill>
                <a:effectLst>
                  <a:outerShdw blurRad="38100" dist="38100" dir="2700000" algn="tl">
                    <a:srgbClr val="000000"/>
                  </a:outerShdw>
                </a:effectLst>
                <a:latin typeface="+mn-lt"/>
                <a:cs typeface="+mn-cs"/>
              </a:rPr>
              <a:t>Évitez </a:t>
            </a:r>
            <a:r>
              <a:rPr lang="fr-CA" sz="2400" kern="0" dirty="0">
                <a:solidFill>
                  <a:schemeClr val="tx1">
                    <a:lumMod val="85000"/>
                  </a:schemeClr>
                </a:solidFill>
                <a:effectLst>
                  <a:outerShdw blurRad="38100" dist="38100" dir="2700000" algn="tl">
                    <a:srgbClr val="000000"/>
                  </a:outerShdw>
                </a:effectLst>
                <a:latin typeface="+mn-lt"/>
                <a:cs typeface="+mn-cs"/>
              </a:rPr>
              <a:t>de parler… </a:t>
            </a:r>
          </a:p>
          <a:p>
            <a:pPr marL="490538" lvl="1">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Arial" pitchFamily="34" charset="0"/>
              </a:rPr>
              <a:t>Politique, religion, race.</a:t>
            </a:r>
          </a:p>
          <a:p>
            <a:pPr>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mn-cs"/>
              </a:rPr>
              <a:t>Évitez d’être prévisible.</a:t>
            </a:r>
          </a:p>
          <a:p>
            <a:pPr>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mn-cs"/>
              </a:rPr>
              <a:t>Évitez de s’acharner sur </a:t>
            </a:r>
            <a:r>
              <a:rPr lang="fr-CA" sz="2400" kern="0" dirty="0" smtClean="0">
                <a:solidFill>
                  <a:schemeClr val="tx1">
                    <a:lumMod val="85000"/>
                  </a:schemeClr>
                </a:solidFill>
                <a:effectLst>
                  <a:outerShdw blurRad="38100" dist="38100" dir="2700000" algn="tl">
                    <a:srgbClr val="000000"/>
                  </a:outerShdw>
                </a:effectLst>
                <a:latin typeface="+mn-lt"/>
                <a:cs typeface="+mn-cs"/>
              </a:rPr>
              <a:t>les mêmes </a:t>
            </a:r>
            <a:r>
              <a:rPr lang="fr-CA" sz="2400" kern="0" dirty="0">
                <a:solidFill>
                  <a:schemeClr val="tx1">
                    <a:lumMod val="85000"/>
                  </a:schemeClr>
                </a:solidFill>
                <a:effectLst>
                  <a:outerShdw blurRad="38100" dist="38100" dir="2700000" algn="tl">
                    <a:srgbClr val="000000"/>
                  </a:outerShdw>
                </a:effectLst>
                <a:latin typeface="+mn-lt"/>
                <a:cs typeface="+mn-cs"/>
              </a:rPr>
              <a:t>personnes</a:t>
            </a:r>
            <a:r>
              <a:rPr lang="fr-CA" sz="2400" kern="0" dirty="0" smtClean="0">
                <a:solidFill>
                  <a:schemeClr val="tx1">
                    <a:lumMod val="85000"/>
                  </a:schemeClr>
                </a:solidFill>
                <a:effectLst>
                  <a:outerShdw blurRad="38100" dist="38100" dir="2700000" algn="tl">
                    <a:srgbClr val="000000"/>
                  </a:outerShdw>
                </a:effectLst>
                <a:latin typeface="+mn-lt"/>
                <a:cs typeface="+mn-cs"/>
              </a:rPr>
              <a:t>. Commencer par le premier arrivé…</a:t>
            </a:r>
            <a:endParaRPr lang="fr-CA" sz="2400" kern="0" dirty="0">
              <a:solidFill>
                <a:schemeClr val="tx1">
                  <a:lumMod val="85000"/>
                </a:schemeClr>
              </a:solidFill>
              <a:effectLst>
                <a:outerShdw blurRad="38100" dist="38100" dir="2700000" algn="tl">
                  <a:srgbClr val="000000"/>
                </a:outerShdw>
              </a:effectLst>
              <a:latin typeface="+mn-lt"/>
              <a:cs typeface="+mn-cs"/>
            </a:endParaRPr>
          </a:p>
          <a:p>
            <a:pPr>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mn-cs"/>
              </a:rPr>
              <a:t>Évitez les faits nuisant aux réputations.</a:t>
            </a:r>
          </a:p>
          <a:p>
            <a:pPr>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mn-cs"/>
              </a:rPr>
              <a:t>Évitez d’être vulgaire.</a:t>
            </a:r>
          </a:p>
          <a:p>
            <a:pPr marL="960438" lvl="1" indent="-469900">
              <a:lnSpc>
                <a:spcPct val="90000"/>
              </a:lnSpc>
              <a:spcBef>
                <a:spcPct val="30000"/>
              </a:spcBef>
              <a:buClr>
                <a:schemeClr val="tx2"/>
              </a:buClr>
              <a:buSzPct val="95000"/>
              <a:defRPr/>
            </a:pPr>
            <a:endParaRPr lang="fr-FR" sz="2800" kern="0" dirty="0">
              <a:effectLst>
                <a:outerShdw blurRad="38100" dist="38100" dir="2700000" algn="tl">
                  <a:srgbClr val="000000"/>
                </a:outerShdw>
              </a:effectLst>
              <a:latin typeface="+mn-lt"/>
              <a:cs typeface="Arial" pitchFamily="34" charset="0"/>
            </a:endParaRPr>
          </a:p>
        </p:txBody>
      </p:sp>
      <p:pic>
        <p:nvPicPr>
          <p:cNvPr id="18439" name="Picture 12" descr="is?8391547488736">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48600" y="1828800"/>
            <a:ext cx="12954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6" descr="is?5881819619700">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91200" y="1828800"/>
            <a:ext cx="1120775"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1" name="Picture 21" descr="is?1332311688727">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324600" y="2895600"/>
            <a:ext cx="609600"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3" name="Rectangle 23"/>
          <p:cNvSpPr>
            <a:spLocks noChangeArrowheads="1"/>
          </p:cNvSpPr>
          <p:nvPr/>
        </p:nvSpPr>
        <p:spPr bwMode="auto">
          <a:xfrm>
            <a:off x="0" y="3017838"/>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463404" tIns="0" rIns="0" bIns="158700">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r>
              <a:rPr lang="fr-FR" altLang="fr-FR" sz="2400">
                <a:latin typeface="Times New Roman" pitchFamily="18" charset="0"/>
              </a:rPr>
              <a:t> </a:t>
            </a:r>
          </a:p>
        </p:txBody>
      </p:sp>
      <p:pic>
        <p:nvPicPr>
          <p:cNvPr id="18444" name="Picture 26" descr="is?270713185088">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749925" y="3875088"/>
            <a:ext cx="1182688"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5" name="Picture 27" descr="ima objec"/>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264400" y="3440113"/>
            <a:ext cx="1539875"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6" name="Picture 8" descr="is?9562275683687">
            <a:hlinkClick r:id="rId12"/>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934200" y="1828800"/>
            <a:ext cx="1066800"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0"/>
            <a:ext cx="9144000" cy="45719"/>
          </a:xfrm>
          <a:prstGeom prst="rect">
            <a:avLst/>
          </a:prstGeom>
          <a:solidFill>
            <a:schemeClr val="tx1"/>
          </a:solidFill>
          <a:ln w="9525" cap="flat" cmpd="sng" algn="ctr">
            <a:noFill/>
            <a:prstDash val="solid"/>
            <a:round/>
            <a:headEnd type="none" w="med" len="med"/>
            <a:tailEnd type="none" w="med" len="med"/>
          </a:ln>
          <a:effectLst/>
        </p:spPr>
        <p:txBody>
          <a:bodyPr/>
          <a:lstStyle/>
          <a:p>
            <a:pPr algn="ctr" eaLnBrk="0" hangingPunct="0">
              <a:defRPr/>
            </a:pPr>
            <a:endParaRPr lang="fr-CA">
              <a:effectLst>
                <a:outerShdw blurRad="38100" dist="38100" dir="2700000" algn="tl">
                  <a:srgbClr val="000000">
                    <a:alpha val="43137"/>
                  </a:srgbClr>
                </a:outerShdw>
              </a:effectLst>
            </a:endParaRPr>
          </a:p>
        </p:txBody>
      </p:sp>
      <p:sp>
        <p:nvSpPr>
          <p:cNvPr id="19460" name="ZoneTexte 5"/>
          <p:cNvSpPr txBox="1">
            <a:spLocks noChangeArrowheads="1"/>
          </p:cNvSpPr>
          <p:nvPr/>
        </p:nvSpPr>
        <p:spPr bwMode="auto">
          <a:xfrm>
            <a:off x="5240338" y="5907088"/>
            <a:ext cx="39036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endParaRPr lang="fr-CA" altLang="fr-FR" sz="1200" dirty="0"/>
          </a:p>
          <a:p>
            <a:pPr eaLnBrk="1" hangingPunct="1"/>
            <a:endParaRPr lang="fr-CA" altLang="fr-FR" sz="1200" dirty="0"/>
          </a:p>
        </p:txBody>
      </p:sp>
      <p:sp>
        <p:nvSpPr>
          <p:cNvPr id="9" name="Rectangle 3"/>
          <p:cNvSpPr txBox="1">
            <a:spLocks/>
          </p:cNvSpPr>
          <p:nvPr/>
        </p:nvSpPr>
        <p:spPr bwMode="auto">
          <a:xfrm>
            <a:off x="363538" y="1903413"/>
            <a:ext cx="7626350" cy="3989387"/>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mn-cs"/>
              </a:rPr>
              <a:t>Personnalisez votre animation</a:t>
            </a:r>
          </a:p>
          <a:p>
            <a:pPr marL="490538" lvl="1">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Éphémérides (date pour date)</a:t>
            </a:r>
          </a:p>
          <a:p>
            <a:pPr marL="962025" lvl="2">
              <a:lnSpc>
                <a:spcPct val="90000"/>
              </a:lnSpc>
              <a:spcBef>
                <a:spcPct val="30000"/>
              </a:spcBef>
              <a:buClr>
                <a:schemeClr val="tx2"/>
              </a:buClr>
              <a:buSzPct val="95000"/>
              <a:defRPr/>
            </a:pPr>
            <a:r>
              <a:rPr lang="fr-CA" sz="1600" kern="0" dirty="0">
                <a:solidFill>
                  <a:schemeClr val="tx1">
                    <a:lumMod val="85000"/>
                  </a:schemeClr>
                </a:solidFill>
                <a:effectLst>
                  <a:outerShdw blurRad="38100" dist="38100" dir="2700000" algn="tl">
                    <a:srgbClr val="000000"/>
                  </a:outerShdw>
                </a:effectLst>
                <a:latin typeface="+mn-lt"/>
                <a:cs typeface="Arial" pitchFamily="34" charset="0"/>
              </a:rPr>
              <a:t>Actualité</a:t>
            </a:r>
          </a:p>
          <a:p>
            <a:pPr marL="962025" lvl="2">
              <a:lnSpc>
                <a:spcPct val="90000"/>
              </a:lnSpc>
              <a:spcBef>
                <a:spcPct val="30000"/>
              </a:spcBef>
              <a:buClr>
                <a:schemeClr val="tx2"/>
              </a:buClr>
              <a:buSzPct val="95000"/>
              <a:defRPr/>
            </a:pPr>
            <a:r>
              <a:rPr lang="fr-CA" sz="1600" kern="0" dirty="0">
                <a:solidFill>
                  <a:schemeClr val="tx1">
                    <a:lumMod val="85000"/>
                  </a:schemeClr>
                </a:solidFill>
                <a:effectLst>
                  <a:outerShdw blurRad="38100" dist="38100" dir="2700000" algn="tl">
                    <a:srgbClr val="000000"/>
                  </a:outerShdw>
                </a:effectLst>
                <a:latin typeface="+mn-lt"/>
                <a:cs typeface="Arial" pitchFamily="34" charset="0"/>
              </a:rPr>
              <a:t>Le passé </a:t>
            </a:r>
            <a:r>
              <a:rPr lang="fr-CA" sz="1600" kern="0" dirty="0" smtClean="0">
                <a:solidFill>
                  <a:schemeClr val="tx1">
                    <a:lumMod val="85000"/>
                  </a:schemeClr>
                </a:solidFill>
                <a:effectLst>
                  <a:outerShdw blurRad="38100" dist="38100" dir="2700000" algn="tl">
                    <a:srgbClr val="000000"/>
                  </a:outerShdw>
                </a:effectLst>
                <a:latin typeface="+mn-lt"/>
                <a:cs typeface="Arial" pitchFamily="34" charset="0"/>
              </a:rPr>
              <a:t>Lionisme</a:t>
            </a:r>
            <a:endParaRPr lang="fr-CA" sz="1600" kern="0" dirty="0">
              <a:solidFill>
                <a:schemeClr val="tx1">
                  <a:lumMod val="85000"/>
                </a:schemeClr>
              </a:solidFill>
              <a:effectLst>
                <a:outerShdw blurRad="38100" dist="38100" dir="2700000" algn="tl">
                  <a:srgbClr val="000000"/>
                </a:outerShdw>
              </a:effectLst>
              <a:latin typeface="+mn-lt"/>
              <a:cs typeface="Arial" pitchFamily="34" charset="0"/>
            </a:endParaRPr>
          </a:p>
          <a:p>
            <a:pPr marL="490538" lvl="1">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La pensée du jour</a:t>
            </a:r>
          </a:p>
          <a:p>
            <a:pPr marL="490538" lvl="1">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Réflexion</a:t>
            </a:r>
          </a:p>
          <a:p>
            <a:pPr marL="960438" lvl="1" indent="-469900">
              <a:lnSpc>
                <a:spcPct val="90000"/>
              </a:lnSpc>
              <a:spcBef>
                <a:spcPct val="30000"/>
              </a:spcBef>
              <a:buClr>
                <a:schemeClr val="tx2"/>
              </a:buClr>
              <a:buSzPct val="95000"/>
              <a:buFontTx/>
              <a:buBlip>
                <a:blip r:embed="rId4"/>
              </a:buBlip>
              <a:defRPr/>
            </a:pPr>
            <a:endParaRPr lang="fr-CA" sz="1800" kern="0" dirty="0">
              <a:solidFill>
                <a:schemeClr val="tx1">
                  <a:lumMod val="85000"/>
                </a:schemeClr>
              </a:solidFill>
              <a:effectLst>
                <a:outerShdw blurRad="38100" dist="38100" dir="2700000" algn="tl">
                  <a:srgbClr val="000000"/>
                </a:outerShdw>
              </a:effectLst>
              <a:latin typeface="+mn-lt"/>
              <a:cs typeface="Arial" pitchFamily="34" charset="0"/>
            </a:endParaRPr>
          </a:p>
          <a:p>
            <a:pPr marL="490538" lvl="1">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Une revue de l’année</a:t>
            </a:r>
          </a:p>
          <a:p>
            <a:pPr marL="962025" lvl="2">
              <a:lnSpc>
                <a:spcPct val="90000"/>
              </a:lnSpc>
              <a:spcBef>
                <a:spcPct val="30000"/>
              </a:spcBef>
              <a:buClr>
                <a:schemeClr val="tx2"/>
              </a:buClr>
              <a:buSzPct val="95000"/>
              <a:defRPr/>
            </a:pPr>
            <a:r>
              <a:rPr lang="fr-CA" sz="1600" kern="0" dirty="0">
                <a:solidFill>
                  <a:schemeClr val="tx1">
                    <a:lumMod val="85000"/>
                  </a:schemeClr>
                </a:solidFill>
                <a:effectLst>
                  <a:outerShdw blurRad="38100" dist="38100" dir="2700000" algn="tl">
                    <a:srgbClr val="000000"/>
                  </a:outerShdw>
                </a:effectLst>
                <a:latin typeface="+mn-lt"/>
                <a:cs typeface="Arial" pitchFamily="34" charset="0"/>
              </a:rPr>
              <a:t>Selon les notes prises sur</a:t>
            </a:r>
          </a:p>
          <a:p>
            <a:pPr marL="962025" lvl="2">
              <a:lnSpc>
                <a:spcPct val="90000"/>
              </a:lnSpc>
              <a:spcBef>
                <a:spcPct val="30000"/>
              </a:spcBef>
              <a:buClr>
                <a:schemeClr val="tx2"/>
              </a:buClr>
              <a:buSzPct val="95000"/>
              <a:defRPr/>
            </a:pPr>
            <a:r>
              <a:rPr lang="fr-CA" sz="1600" kern="0" dirty="0">
                <a:solidFill>
                  <a:schemeClr val="tx1">
                    <a:lumMod val="85000"/>
                  </a:schemeClr>
                </a:solidFill>
                <a:effectLst>
                  <a:outerShdw blurRad="38100" dist="38100" dir="2700000" algn="tl">
                    <a:srgbClr val="000000"/>
                  </a:outerShdw>
                </a:effectLst>
                <a:latin typeface="+mn-lt"/>
                <a:cs typeface="Arial" pitchFamily="34" charset="0"/>
              </a:rPr>
              <a:t>  chaque animation de l’année.</a:t>
            </a:r>
          </a:p>
          <a:p>
            <a:pPr marL="1349375" lvl="2" indent="-387350">
              <a:lnSpc>
                <a:spcPct val="90000"/>
              </a:lnSpc>
              <a:spcBef>
                <a:spcPct val="30000"/>
              </a:spcBef>
              <a:buClr>
                <a:schemeClr val="tx2"/>
              </a:buClr>
              <a:buSzPct val="95000"/>
              <a:buFontTx/>
              <a:buBlip>
                <a:blip r:embed="rId5"/>
              </a:buBlip>
              <a:defRPr/>
            </a:pPr>
            <a:endParaRPr lang="fr-CA" sz="1600" kern="0" dirty="0">
              <a:solidFill>
                <a:schemeClr val="tx1">
                  <a:lumMod val="85000"/>
                </a:schemeClr>
              </a:solidFill>
              <a:effectLst>
                <a:outerShdw blurRad="38100" dist="38100" dir="2700000" algn="tl">
                  <a:srgbClr val="000000"/>
                </a:outerShdw>
              </a:effectLst>
              <a:latin typeface="+mn-lt"/>
              <a:cs typeface="Arial" pitchFamily="34" charset="0"/>
            </a:endParaRPr>
          </a:p>
          <a:p>
            <a:pPr marL="962025" lvl="2">
              <a:lnSpc>
                <a:spcPct val="90000"/>
              </a:lnSpc>
              <a:spcBef>
                <a:spcPct val="30000"/>
              </a:spcBef>
              <a:buClr>
                <a:schemeClr val="tx2"/>
              </a:buClr>
              <a:buSzPct val="95000"/>
              <a:defRPr/>
            </a:pPr>
            <a:r>
              <a:rPr lang="fr-CA" sz="1800" kern="0" dirty="0">
                <a:solidFill>
                  <a:schemeClr val="tx1">
                    <a:lumMod val="85000"/>
                  </a:schemeClr>
                </a:solidFill>
                <a:effectLst>
                  <a:outerShdw blurRad="38100" dist="38100" dir="2700000" algn="tl">
                    <a:srgbClr val="000000"/>
                  </a:outerShdw>
                </a:effectLst>
                <a:latin typeface="+mn-lt"/>
                <a:cs typeface="Arial" pitchFamily="34" charset="0"/>
              </a:rPr>
              <a:t>!!!!!Soyez simple et original!!!!!!</a:t>
            </a:r>
            <a:r>
              <a:rPr lang="fr-CA" sz="1600" kern="0" dirty="0">
                <a:solidFill>
                  <a:schemeClr val="tx1">
                    <a:lumMod val="85000"/>
                  </a:schemeClr>
                </a:solidFill>
                <a:effectLst>
                  <a:outerShdw blurRad="38100" dist="38100" dir="2700000" algn="tl">
                    <a:srgbClr val="000000"/>
                  </a:outerShdw>
                </a:effectLst>
                <a:latin typeface="+mn-lt"/>
                <a:cs typeface="Arial" pitchFamily="34" charset="0"/>
              </a:rPr>
              <a:t>  </a:t>
            </a:r>
            <a:endParaRPr lang="fr-FR" sz="1600" kern="0" dirty="0">
              <a:solidFill>
                <a:schemeClr val="tx1">
                  <a:lumMod val="85000"/>
                </a:schemeClr>
              </a:solidFill>
              <a:effectLst>
                <a:outerShdw blurRad="38100" dist="38100" dir="2700000" algn="tl">
                  <a:srgbClr val="000000"/>
                </a:outerShdw>
              </a:effectLst>
              <a:latin typeface="+mn-lt"/>
              <a:cs typeface="Arial" pitchFamily="34" charset="0"/>
            </a:endParaRPr>
          </a:p>
        </p:txBody>
      </p:sp>
      <p:sp>
        <p:nvSpPr>
          <p:cNvPr id="10" name="Rectangle 2"/>
          <p:cNvSpPr>
            <a:spLocks noGrp="1"/>
          </p:cNvSpPr>
          <p:nvPr>
            <p:ph type="title"/>
          </p:nvPr>
        </p:nvSpPr>
        <p:spPr>
          <a:xfrm>
            <a:off x="1906588" y="928688"/>
            <a:ext cx="4959350" cy="668337"/>
          </a:xfrm>
          <a:prstGeom prst="rect">
            <a:avLst/>
          </a:prstGeom>
        </p:spPr>
        <p:txBody>
          <a:bodyPr/>
          <a:lstStyle/>
          <a:p>
            <a:pPr eaLnBrk="1" hangingPunct="1">
              <a:defRPr/>
            </a:pPr>
            <a:r>
              <a:rPr lang="fr-CA" sz="3200" dirty="0" smtClean="0"/>
              <a:t>« La touche finale»</a:t>
            </a:r>
            <a:endParaRPr lang="fr-FR" sz="4400" dirty="0" smtClean="0"/>
          </a:p>
        </p:txBody>
      </p:sp>
      <p:graphicFrame>
        <p:nvGraphicFramePr>
          <p:cNvPr id="19463" name="Object 8"/>
          <p:cNvGraphicFramePr>
            <a:graphicFrameLocks noChangeAspect="1"/>
          </p:cNvGraphicFramePr>
          <p:nvPr/>
        </p:nvGraphicFramePr>
        <p:xfrm>
          <a:off x="6327775" y="2032000"/>
          <a:ext cx="2413000" cy="3621088"/>
        </p:xfrm>
        <a:graphic>
          <a:graphicData uri="http://schemas.openxmlformats.org/presentationml/2006/ole">
            <p:oleObj spid="_x0000_s19502" name="Photo Editor Photo" r:id="rId6" imgW="3591426" imgH="4982270" progId="">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 calcmode="lin" valueType="num">
                                      <p:cBhvr additive="base">
                                        <p:cTn id="3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anim calcmode="lin" valueType="num">
                                      <p:cBhvr additive="base">
                                        <p:cTn id="39"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9">
                                            <p:txEl>
                                              <p:pRg st="11" end="11"/>
                                            </p:txEl>
                                          </p:spTgt>
                                        </p:tgtEl>
                                        <p:attrNameLst>
                                          <p:attrName>style.visibility</p:attrName>
                                        </p:attrNameLst>
                                      </p:cBhvr>
                                      <p:to>
                                        <p:strVal val="visible"/>
                                      </p:to>
                                    </p:set>
                                    <p:anim calcmode="lin" valueType="num">
                                      <p:cBhvr additive="base">
                                        <p:cTn id="44"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Annexe 1</a:t>
            </a:r>
            <a:br>
              <a:rPr lang="fr-CA" dirty="0" smtClean="0"/>
            </a:br>
            <a:endParaRPr lang="fr-CA" dirty="0"/>
          </a:p>
        </p:txBody>
      </p:sp>
      <p:sp>
        <p:nvSpPr>
          <p:cNvPr id="3" name="Espace réservé du contenu 2"/>
          <p:cNvSpPr>
            <a:spLocks noGrp="1"/>
          </p:cNvSpPr>
          <p:nvPr>
            <p:ph idx="1"/>
          </p:nvPr>
        </p:nvSpPr>
        <p:spPr>
          <a:xfrm>
            <a:off x="495301" y="1420813"/>
            <a:ext cx="8274050" cy="6666440"/>
          </a:xfrm>
        </p:spPr>
        <p:txBody>
          <a:bodyPr/>
          <a:lstStyle/>
          <a:p>
            <a:pPr marL="0" indent="0">
              <a:buNone/>
            </a:pPr>
            <a:r>
              <a:rPr lang="fr-CA" dirty="0" smtClean="0"/>
              <a:t>Sites web pour vous aider</a:t>
            </a:r>
          </a:p>
          <a:p>
            <a:pPr marL="0" indent="0">
              <a:buNone/>
            </a:pPr>
            <a:r>
              <a:rPr lang="fr-CA" sz="2000" dirty="0" smtClean="0"/>
              <a:t>1</a:t>
            </a:r>
            <a:r>
              <a:rPr lang="fr-CA" dirty="0" smtClean="0"/>
              <a:t>- </a:t>
            </a:r>
            <a:r>
              <a:rPr lang="fr-CA" sz="2000" dirty="0" smtClean="0"/>
              <a:t>Si on vous demande d’animer une soirée ou un party pour</a:t>
            </a:r>
          </a:p>
          <a:p>
            <a:pPr marL="0" indent="0">
              <a:buNone/>
            </a:pPr>
            <a:r>
              <a:rPr lang="fr-CA" sz="2000" dirty="0"/>
              <a:t> </a:t>
            </a:r>
            <a:r>
              <a:rPr lang="fr-CA" sz="2000" dirty="0" smtClean="0"/>
              <a:t>      votre club. Vous tapez dans GOOLE.</a:t>
            </a:r>
          </a:p>
          <a:p>
            <a:pPr marL="0" indent="0">
              <a:buNone/>
            </a:pPr>
            <a:r>
              <a:rPr lang="fr-CA" sz="2000" dirty="0" smtClean="0"/>
              <a:t>                             </a:t>
            </a:r>
            <a:r>
              <a:rPr lang="fr-CA" sz="2000" dirty="0" smtClean="0">
                <a:hlinkClick r:id="rId2"/>
              </a:rPr>
              <a:t>www.jabo-net.com/party.html</a:t>
            </a:r>
            <a:endParaRPr lang="fr-CA" sz="2000" dirty="0" smtClean="0"/>
          </a:p>
          <a:p>
            <a:pPr marL="0" indent="0">
              <a:buNone/>
            </a:pPr>
            <a:r>
              <a:rPr lang="fr-CA" sz="2000" dirty="0"/>
              <a:t>	</a:t>
            </a:r>
            <a:r>
              <a:rPr lang="fr-CA" sz="2000" dirty="0" smtClean="0"/>
              <a:t>	   chezdophy.com/jeux.htm</a:t>
            </a:r>
          </a:p>
          <a:p>
            <a:pPr marL="0" indent="0">
              <a:buNone/>
            </a:pPr>
            <a:r>
              <a:rPr lang="fr-CA" sz="2000" dirty="0"/>
              <a:t>	</a:t>
            </a:r>
            <a:r>
              <a:rPr lang="fr-CA" sz="2000" dirty="0" smtClean="0"/>
              <a:t>	   icaso.org</a:t>
            </a:r>
          </a:p>
          <a:p>
            <a:pPr marL="0" indent="0">
              <a:buNone/>
            </a:pPr>
            <a:r>
              <a:rPr lang="fr-CA" sz="2000" dirty="0"/>
              <a:t>	</a:t>
            </a:r>
            <a:r>
              <a:rPr lang="fr-CA" sz="2000" dirty="0" smtClean="0"/>
              <a:t>	   </a:t>
            </a:r>
            <a:r>
              <a:rPr lang="fr-CA" sz="2000" dirty="0" smtClean="0">
                <a:hlinkClick r:id="rId3"/>
              </a:rPr>
              <a:t>www.chezmaya.com/proverbes.htm</a:t>
            </a:r>
            <a:endParaRPr lang="fr-CA" sz="2000" dirty="0" smtClean="0"/>
          </a:p>
          <a:p>
            <a:pPr marL="0" indent="0">
              <a:buNone/>
            </a:pPr>
            <a:r>
              <a:rPr lang="fr-CA" sz="2000" dirty="0"/>
              <a:t>	</a:t>
            </a:r>
            <a:r>
              <a:rPr lang="fr-CA" sz="2000" dirty="0" smtClean="0"/>
              <a:t>	   </a:t>
            </a:r>
            <a:r>
              <a:rPr lang="fr-CA" sz="2000" dirty="0" smtClean="0">
                <a:hlinkClick r:id="rId4"/>
              </a:rPr>
              <a:t>www.chezmaya.com/c_bulles.html</a:t>
            </a:r>
            <a:endParaRPr lang="fr-CA" sz="2000" dirty="0" smtClean="0"/>
          </a:p>
          <a:p>
            <a:pPr marL="0" indent="0">
              <a:buNone/>
            </a:pPr>
            <a:endParaRPr lang="fr-CA" sz="2000" dirty="0" smtClean="0"/>
          </a:p>
          <a:p>
            <a:pPr marL="0" indent="0">
              <a:buNone/>
            </a:pPr>
            <a:r>
              <a:rPr lang="fr-CA" sz="2000" dirty="0" smtClean="0"/>
              <a:t>2- Les devinettes: </a:t>
            </a:r>
            <a:r>
              <a:rPr lang="fr-CA" sz="2000" dirty="0" smtClean="0">
                <a:hlinkClick r:id="rId5"/>
              </a:rPr>
              <a:t>www.unedevinette.com/devinette-droles.html</a:t>
            </a:r>
            <a:endParaRPr lang="fr-CA" sz="2000" dirty="0" smtClean="0"/>
          </a:p>
          <a:p>
            <a:pPr marL="0" indent="0">
              <a:buNone/>
            </a:pPr>
            <a:endParaRPr lang="fr-CA" sz="2000" dirty="0"/>
          </a:p>
          <a:p>
            <a:pPr marL="0" indent="0">
              <a:buNone/>
            </a:pPr>
            <a:r>
              <a:rPr lang="fr-CA" sz="2000" dirty="0" smtClean="0"/>
              <a:t>3- Les énigmes:  </a:t>
            </a:r>
            <a:r>
              <a:rPr lang="fr-CA" sz="2000" dirty="0" smtClean="0">
                <a:hlinkClick r:id="rId6"/>
              </a:rPr>
              <a:t>www.une-enigme.com</a:t>
            </a:r>
            <a:endParaRPr lang="fr-CA" sz="2000" dirty="0" smtClean="0"/>
          </a:p>
          <a:p>
            <a:pPr marL="0" indent="0">
              <a:buNone/>
            </a:pPr>
            <a:endParaRPr lang="fr-CA" sz="2000" dirty="0" smtClean="0"/>
          </a:p>
          <a:p>
            <a:pPr marL="0" indent="0">
              <a:buNone/>
            </a:pPr>
            <a:endParaRPr lang="fr-CA" sz="2000" dirty="0"/>
          </a:p>
          <a:p>
            <a:pPr marL="0" indent="0">
              <a:buNone/>
            </a:pPr>
            <a:endParaRPr lang="fr-CA" sz="2000" dirty="0" smtClean="0"/>
          </a:p>
          <a:p>
            <a:pPr marL="0" indent="0">
              <a:buNone/>
            </a:pPr>
            <a:endParaRPr lang="fr-CA" sz="2000" dirty="0" smtClean="0"/>
          </a:p>
          <a:p>
            <a:pPr marL="0" indent="0">
              <a:buNone/>
            </a:pPr>
            <a:endParaRPr lang="fr-CA" sz="2000" dirty="0"/>
          </a:p>
        </p:txBody>
      </p:sp>
      <p:pic>
        <p:nvPicPr>
          <p:cNvPr id="4" name="Imag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575298" y="399288"/>
            <a:ext cx="1327404" cy="1223772"/>
          </a:xfrm>
          <a:prstGeom prst="rect">
            <a:avLst/>
          </a:prstGeom>
        </p:spPr>
      </p:pic>
    </p:spTree>
    <p:extLst>
      <p:ext uri="{BB962C8B-B14F-4D97-AF65-F5344CB8AC3E}">
        <p14:creationId xmlns:p14="http://schemas.microsoft.com/office/powerpoint/2010/main" xmlns="" val="416227369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000" dirty="0" smtClean="0">
                <a:solidFill>
                  <a:schemeClr val="tx1"/>
                </a:solidFill>
              </a:rPr>
              <a:t/>
            </a:r>
            <a:br>
              <a:rPr lang="fr-CA" sz="2000" dirty="0" smtClean="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4- </a:t>
            </a:r>
            <a:r>
              <a:rPr lang="fr-CA" sz="2000" dirty="0">
                <a:solidFill>
                  <a:schemeClr val="tx1"/>
                </a:solidFill>
              </a:rPr>
              <a:t>Les proverbes: </a:t>
            </a:r>
            <a:r>
              <a:rPr lang="fr-CA" sz="2000" dirty="0" smtClean="0">
                <a:solidFill>
                  <a:schemeClr val="tx1"/>
                </a:solidFill>
              </a:rPr>
              <a:t> </a:t>
            </a:r>
            <a:r>
              <a:rPr lang="fr-CA" sz="2000" dirty="0" smtClean="0">
                <a:solidFill>
                  <a:schemeClr val="tx1"/>
                </a:solidFill>
                <a:hlinkClick r:id="rId2"/>
              </a:rPr>
              <a:t>www.unproverbe.com/proverbes-francais.html</a:t>
            </a:r>
            <a:r>
              <a:rPr lang="fr-CA" sz="2000" dirty="0" smtClean="0">
                <a:solidFill>
                  <a:schemeClr val="tx1"/>
                </a:solidFill>
              </a:rPr>
              <a:t/>
            </a:r>
            <a:br>
              <a:rPr lang="fr-CA" sz="2000" dirty="0" smtClean="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5- Les blagues: </a:t>
            </a:r>
            <a:r>
              <a:rPr lang="fr-CA" sz="2000" dirty="0" smtClean="0">
                <a:solidFill>
                  <a:schemeClr val="tx1"/>
                </a:solidFill>
                <a:hlinkClick r:id="rId3"/>
              </a:rPr>
              <a:t>www.une-blague.com</a:t>
            </a:r>
            <a:r>
              <a:rPr lang="fr-CA" sz="2000" dirty="0" smtClean="0">
                <a:solidFill>
                  <a:schemeClr val="tx1"/>
                </a:solidFill>
              </a:rPr>
              <a:t/>
            </a:r>
            <a:br>
              <a:rPr lang="fr-CA" sz="2000" dirty="0" smtClean="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6- Les charades: </a:t>
            </a:r>
            <a:r>
              <a:rPr lang="fr-CA" sz="2000" dirty="0" smtClean="0">
                <a:solidFill>
                  <a:schemeClr val="tx1"/>
                </a:solidFill>
                <a:hlinkClick r:id="rId4"/>
              </a:rPr>
              <a:t>www.unecharade.com</a:t>
            </a:r>
            <a:r>
              <a:rPr lang="fr-CA" sz="2000" dirty="0" smtClean="0">
                <a:solidFill>
                  <a:schemeClr val="tx1"/>
                </a:solidFill>
              </a:rPr>
              <a:t/>
            </a:r>
            <a:br>
              <a:rPr lang="fr-CA" sz="2000" dirty="0" smtClean="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7- Les anagramme: </a:t>
            </a:r>
            <a:r>
              <a:rPr lang="fr-CA" sz="2000" dirty="0" smtClean="0">
                <a:solidFill>
                  <a:schemeClr val="tx1"/>
                </a:solidFill>
                <a:hlinkClick r:id="rId5"/>
              </a:rPr>
              <a:t>www.uneanagramme.com</a:t>
            </a:r>
            <a:r>
              <a:rPr lang="fr-CA" sz="2000" dirty="0" smtClean="0">
                <a:solidFill>
                  <a:schemeClr val="tx1"/>
                </a:solidFill>
              </a:rPr>
              <a:t/>
            </a:r>
            <a:br>
              <a:rPr lang="fr-CA" sz="2000" dirty="0" smtClean="0">
                <a:solidFill>
                  <a:schemeClr val="tx1"/>
                </a:solidFill>
              </a:rPr>
            </a:br>
            <a:r>
              <a:rPr lang="fr-CA" sz="2000" b="0" dirty="0">
                <a:solidFill>
                  <a:schemeClr val="tx1"/>
                </a:solidFill>
              </a:rPr>
              <a:t/>
            </a:r>
            <a:br>
              <a:rPr lang="fr-CA" sz="2000" b="0" dirty="0">
                <a:solidFill>
                  <a:schemeClr val="tx1"/>
                </a:solidFill>
              </a:rPr>
            </a:br>
            <a:r>
              <a:rPr lang="fr-CA" sz="2000" b="0" dirty="0" smtClean="0">
                <a:solidFill>
                  <a:schemeClr val="tx1"/>
                </a:solidFill>
              </a:rPr>
              <a:t>8- Les charades: </a:t>
            </a:r>
            <a:r>
              <a:rPr lang="fr-CA" sz="2000" b="0" dirty="0" smtClean="0">
                <a:solidFill>
                  <a:schemeClr val="tx1"/>
                </a:solidFill>
                <a:hlinkClick r:id="rId4"/>
              </a:rPr>
              <a:t>www.unecharade.com</a:t>
            </a:r>
            <a:r>
              <a:rPr lang="fr-CA" sz="2000" b="0" dirty="0" smtClean="0">
                <a:solidFill>
                  <a:schemeClr val="tx1"/>
                </a:solidFill>
              </a:rPr>
              <a:t/>
            </a:r>
            <a:br>
              <a:rPr lang="fr-CA" sz="2000" b="0" dirty="0" smtClean="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9- Les blagues: </a:t>
            </a:r>
            <a:r>
              <a:rPr lang="fr-CA" sz="2000" dirty="0" smtClean="0">
                <a:solidFill>
                  <a:schemeClr val="tx1"/>
                </a:solidFill>
                <a:hlinkClick r:id="rId6"/>
              </a:rPr>
              <a:t>www.blablagues.net/blagues_les_plus_nulles.html</a:t>
            </a:r>
            <a:r>
              <a:rPr lang="fr-CA" sz="2000" dirty="0" smtClean="0">
                <a:solidFill>
                  <a:schemeClr val="tx1"/>
                </a:solidFill>
              </a:rPr>
              <a:t/>
            </a:r>
            <a:br>
              <a:rPr lang="fr-CA" sz="2000" dirty="0" smtClean="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10- Jeux de mots: </a:t>
            </a:r>
            <a:r>
              <a:rPr lang="fr-CA" sz="2000" dirty="0" smtClean="0">
                <a:solidFill>
                  <a:schemeClr val="tx1"/>
                </a:solidFill>
                <a:hlinkClick r:id="rId7"/>
              </a:rPr>
              <a:t>www.lessignets.com/signetsdiane/index.php?page=titulaires&amp;categori=21</a:t>
            </a:r>
            <a:r>
              <a:rPr lang="fr-CA" sz="2000" dirty="0" smtClean="0">
                <a:solidFill>
                  <a:schemeClr val="tx1"/>
                </a:solidFill>
              </a:rPr>
              <a:t/>
            </a:r>
            <a:br>
              <a:rPr lang="fr-CA" sz="2000" dirty="0" smtClean="0">
                <a:solidFill>
                  <a:schemeClr val="tx1"/>
                </a:solidFill>
              </a:rPr>
            </a:br>
            <a:r>
              <a:rPr lang="fr-CA" sz="2000" dirty="0" smtClean="0">
                <a:solidFill>
                  <a:schemeClr val="tx1"/>
                </a:solidFill>
              </a:rPr>
              <a:t/>
            </a:r>
            <a:br>
              <a:rPr lang="fr-CA" sz="2000" dirty="0" smtClean="0">
                <a:solidFill>
                  <a:schemeClr val="tx1"/>
                </a:solidFill>
              </a:rPr>
            </a:br>
            <a:r>
              <a:rPr lang="fr-CA" sz="2000" dirty="0" smtClean="0">
                <a:solidFill>
                  <a:schemeClr val="tx1"/>
                </a:solidFill>
              </a:rPr>
              <a:t>11- C’est arrivé un:  www.planete.qc.ca/brisson/</a:t>
            </a:r>
            <a:br>
              <a:rPr lang="fr-CA" sz="2000" dirty="0" smtClean="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12- Compléter des mots: </a:t>
            </a:r>
            <a:r>
              <a:rPr lang="fr-CA" sz="2000" dirty="0" smtClean="0">
                <a:solidFill>
                  <a:schemeClr val="tx1"/>
                </a:solidFill>
                <a:hlinkClick r:id="rId8"/>
              </a:rPr>
              <a:t>www.professeurphifix.net/lecture/23_completer_mot_theme.pdf</a:t>
            </a:r>
            <a:r>
              <a:rPr lang="fr-CA" sz="2000" dirty="0" smtClean="0">
                <a:solidFill>
                  <a:schemeClr val="tx1"/>
                </a:solidFill>
              </a:rPr>
              <a:t/>
            </a:r>
            <a:br>
              <a:rPr lang="fr-CA" sz="2000" dirty="0" smtClean="0">
                <a:solidFill>
                  <a:schemeClr val="tx1"/>
                </a:solidFill>
              </a:rPr>
            </a:br>
            <a:r>
              <a:rPr lang="fr-CA" sz="2000" dirty="0" smtClean="0">
                <a:solidFill>
                  <a:schemeClr val="tx1"/>
                </a:solidFill>
              </a:rPr>
              <a:t/>
            </a:r>
            <a:br>
              <a:rPr lang="fr-CA" sz="2000" dirty="0" smtClean="0">
                <a:solidFill>
                  <a:schemeClr val="tx1"/>
                </a:solidFill>
              </a:rPr>
            </a:br>
            <a:r>
              <a:rPr lang="fr-CA" sz="2000" dirty="0">
                <a:solidFill>
                  <a:schemeClr val="tx1"/>
                </a:solidFill>
              </a:rPr>
              <a:t/>
            </a:r>
            <a:br>
              <a:rPr lang="fr-CA" sz="2000" dirty="0">
                <a:solidFill>
                  <a:schemeClr val="tx1"/>
                </a:solidFill>
              </a:rPr>
            </a:br>
            <a:r>
              <a:rPr lang="fr-CA" sz="2000" dirty="0" smtClean="0">
                <a:solidFill>
                  <a:schemeClr val="tx1"/>
                </a:solidFill>
              </a:rPr>
              <a:t/>
            </a:r>
            <a:br>
              <a:rPr lang="fr-CA" sz="2000" dirty="0" smtClean="0">
                <a:solidFill>
                  <a:schemeClr val="tx1"/>
                </a:solidFill>
              </a:rPr>
            </a:br>
            <a:r>
              <a:rPr lang="fr-CA" sz="2000" dirty="0" smtClean="0">
                <a:solidFill>
                  <a:schemeClr val="tx1"/>
                </a:solidFill>
              </a:rPr>
              <a:t/>
            </a:r>
            <a:br>
              <a:rPr lang="fr-CA" sz="2000" dirty="0" smtClean="0">
                <a:solidFill>
                  <a:schemeClr val="tx1"/>
                </a:solidFill>
              </a:rPr>
            </a:br>
            <a:r>
              <a:rPr lang="fr-CA" sz="2000" dirty="0" smtClean="0">
                <a:solidFill>
                  <a:schemeClr val="tx1"/>
                </a:solidFill>
              </a:rPr>
              <a:t/>
            </a:r>
            <a:br>
              <a:rPr lang="fr-CA" sz="2000" dirty="0" smtClean="0">
                <a:solidFill>
                  <a:schemeClr val="tx1"/>
                </a:solidFill>
              </a:rPr>
            </a:br>
            <a:r>
              <a:rPr lang="fr-CA" sz="2000" dirty="0" smtClean="0">
                <a:solidFill>
                  <a:schemeClr val="tx1"/>
                </a:solidFill>
              </a:rPr>
              <a:t/>
            </a:r>
            <a:br>
              <a:rPr lang="fr-CA" sz="2000" dirty="0" smtClean="0">
                <a:solidFill>
                  <a:schemeClr val="tx1"/>
                </a:solidFill>
              </a:rPr>
            </a:br>
            <a:r>
              <a:rPr lang="fr-CA" sz="2000" dirty="0">
                <a:solidFill>
                  <a:schemeClr val="tx1"/>
                </a:solidFill>
              </a:rPr>
              <a:t/>
            </a:r>
            <a:br>
              <a:rPr lang="fr-CA" sz="2000" dirty="0">
                <a:solidFill>
                  <a:schemeClr val="tx1"/>
                </a:solidFill>
              </a:rPr>
            </a:br>
            <a:endParaRPr lang="fr-CA" sz="2000" dirty="0">
              <a:solidFill>
                <a:schemeClr val="tx1"/>
              </a:solidFill>
            </a:endParaRPr>
          </a:p>
        </p:txBody>
      </p:sp>
      <p:pic>
        <p:nvPicPr>
          <p:cNvPr id="4" name="Espace réservé du contenu 3"/>
          <p:cNvPicPr>
            <a:picLocks noGrp="1" noChangeAspect="1"/>
          </p:cNvPicPr>
          <p:nvPr>
            <p:ph idx="1"/>
          </p:nvPr>
        </p:nvPicPr>
        <p:blipFill>
          <a:blip r:embed="rId9" cstate="print">
            <a:extLst>
              <a:ext uri="{28A0092B-C50C-407E-A947-70E740481C1C}">
                <a14:useLocalDpi xmlns:a14="http://schemas.microsoft.com/office/drawing/2010/main" xmlns="" val="0"/>
              </a:ext>
            </a:extLst>
          </a:blip>
          <a:stretch>
            <a:fillRect/>
          </a:stretch>
        </p:blipFill>
        <p:spPr>
          <a:xfrm flipH="1">
            <a:off x="10080625" y="3432391"/>
            <a:ext cx="84138" cy="69417"/>
          </a:xfrm>
        </p:spPr>
      </p:pic>
      <p:pic>
        <p:nvPicPr>
          <p:cNvPr id="5" name="Image 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278879" y="1252724"/>
            <a:ext cx="2019301" cy="1856236"/>
          </a:xfrm>
          <a:prstGeom prst="rect">
            <a:avLst/>
          </a:prstGeom>
        </p:spPr>
      </p:pic>
    </p:spTree>
    <p:extLst>
      <p:ext uri="{BB962C8B-B14F-4D97-AF65-F5344CB8AC3E}">
        <p14:creationId xmlns:p14="http://schemas.microsoft.com/office/powerpoint/2010/main" xmlns="" val="3401688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0" y="0"/>
            <a:ext cx="9144000" cy="45719"/>
          </a:xfrm>
          <a:prstGeom prst="rect">
            <a:avLst/>
          </a:prstGeom>
          <a:solidFill>
            <a:schemeClr val="tx1"/>
          </a:solidFill>
          <a:ln w="9525" cap="flat" cmpd="sng" algn="ctr">
            <a:noFill/>
            <a:prstDash val="solid"/>
            <a:round/>
            <a:headEnd type="none" w="med" len="med"/>
            <a:tailEnd type="none" w="med" len="med"/>
          </a:ln>
          <a:effectLst/>
        </p:spPr>
        <p:txBody>
          <a:bodyPr/>
          <a:lstStyle/>
          <a:p>
            <a:pPr algn="ctr" eaLnBrk="0" hangingPunct="0">
              <a:defRPr/>
            </a:pPr>
            <a:endParaRPr lang="fr-CA">
              <a:effectLst>
                <a:outerShdw blurRad="38100" dist="38100" dir="2700000" algn="tl">
                  <a:srgbClr val="000000">
                    <a:alpha val="43137"/>
                  </a:srgbClr>
                </a:outerShdw>
              </a:effectLst>
            </a:endParaRPr>
          </a:p>
        </p:txBody>
      </p:sp>
      <p:sp>
        <p:nvSpPr>
          <p:cNvPr id="7" name="Rectangle 6"/>
          <p:cNvSpPr/>
          <p:nvPr/>
        </p:nvSpPr>
        <p:spPr>
          <a:xfrm>
            <a:off x="1436688" y="190500"/>
            <a:ext cx="7258050" cy="708025"/>
          </a:xfrm>
          <a:prstGeom prst="rect">
            <a:avLst/>
          </a:prstGeom>
        </p:spPr>
        <p:txBody>
          <a:bodyPr>
            <a:spAutoFit/>
          </a:bodyPr>
          <a:lstStyle/>
          <a:p>
            <a:pPr>
              <a:defRPr/>
            </a:pPr>
            <a:r>
              <a:rPr lang="fr-CA" sz="4000" kern="0" dirty="0" smtClean="0">
                <a:solidFill>
                  <a:srgbClr val="E36832"/>
                </a:solidFill>
                <a:effectLst>
                  <a:outerShdw blurRad="38100" dist="38100" dir="2700000" algn="tl">
                    <a:srgbClr val="000000"/>
                  </a:outerShdw>
                </a:effectLst>
                <a:latin typeface="Arial"/>
                <a:ea typeface="+mj-ea"/>
                <a:cs typeface="+mj-cs"/>
              </a:rPr>
              <a:t> </a:t>
            </a:r>
            <a:endParaRPr lang="fr-CA" dirty="0"/>
          </a:p>
        </p:txBody>
      </p:sp>
      <p:sp>
        <p:nvSpPr>
          <p:cNvPr id="10" name="Rectangle 2"/>
          <p:cNvSpPr>
            <a:spLocks noGrp="1"/>
          </p:cNvSpPr>
          <p:nvPr>
            <p:ph type="title"/>
          </p:nvPr>
        </p:nvSpPr>
        <p:spPr>
          <a:xfrm>
            <a:off x="593648" y="2225041"/>
            <a:ext cx="7767320" cy="1341120"/>
          </a:xfrm>
          <a:prstGeom prst="rect">
            <a:avLst/>
          </a:prstGeom>
        </p:spPr>
        <p:txBody>
          <a:bodyPr/>
          <a:lstStyle/>
          <a:p>
            <a:pPr algn="ctr" eaLnBrk="1" hangingPunct="1">
              <a:defRPr/>
            </a:pPr>
            <a:r>
              <a:rPr lang="fr-CA" sz="4400" dirty="0" smtClean="0">
                <a:solidFill>
                  <a:schemeClr val="tx1">
                    <a:lumMod val="85000"/>
                  </a:schemeClr>
                </a:solidFill>
              </a:rPr>
              <a:t>Bonne année de Lionisme</a:t>
            </a:r>
            <a:endParaRPr lang="fr-FR" sz="6000" dirty="0" smtClean="0">
              <a:solidFill>
                <a:schemeClr val="tx1">
                  <a:lumMod val="85000"/>
                </a:schemeClr>
              </a:solidFill>
            </a:endParaRPr>
          </a:p>
        </p:txBody>
      </p:sp>
      <p:sp>
        <p:nvSpPr>
          <p:cNvPr id="2" name="ZoneTexte 1"/>
          <p:cNvSpPr txBox="1"/>
          <p:nvPr/>
        </p:nvSpPr>
        <p:spPr>
          <a:xfrm>
            <a:off x="1436688" y="5394960"/>
            <a:ext cx="7258050" cy="707886"/>
          </a:xfrm>
          <a:prstGeom prst="rect">
            <a:avLst/>
          </a:prstGeom>
          <a:noFill/>
        </p:spPr>
        <p:txBody>
          <a:bodyPr wrap="square" rtlCol="0">
            <a:spAutoFit/>
          </a:bodyPr>
          <a:lstStyle/>
          <a:p>
            <a:r>
              <a:rPr lang="fr-CA" dirty="0" smtClean="0"/>
              <a:t>Présentation version 1: Lion  Paul Demers 2009</a:t>
            </a:r>
          </a:p>
          <a:p>
            <a:r>
              <a:rPr lang="fr-CA" dirty="0"/>
              <a:t>	 </a:t>
            </a:r>
            <a:r>
              <a:rPr lang="fr-CA" dirty="0" smtClean="0"/>
              <a:t>         version 2: Lion  Michel Loranger 2015</a:t>
            </a:r>
          </a:p>
        </p:txBody>
      </p:sp>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728" y="364259"/>
            <a:ext cx="1686080" cy="1723852"/>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91838" y="438698"/>
            <a:ext cx="1668781" cy="1440815"/>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81700" y="364259"/>
            <a:ext cx="2530158" cy="1440815"/>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7045" y="3238500"/>
            <a:ext cx="1599285" cy="1600200"/>
          </a:xfrm>
          <a:prstGeom prst="rect">
            <a:avLst/>
          </a:prstGeom>
        </p:spPr>
      </p:pic>
      <p:pic>
        <p:nvPicPr>
          <p:cNvPr id="6" name="Imag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377939" y="3238500"/>
            <a:ext cx="2042319" cy="1661160"/>
          </a:xfrm>
          <a:prstGeom prst="rect">
            <a:avLst/>
          </a:prstGeom>
        </p:spPr>
      </p:pic>
      <p:pic>
        <p:nvPicPr>
          <p:cNvPr id="9" name="Image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482340" y="3555024"/>
            <a:ext cx="1927860" cy="1405596"/>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6" name="Rectangle 4"/>
          <p:cNvSpPr>
            <a:spLocks noGrp="1" noChangeArrowheads="1"/>
          </p:cNvSpPr>
          <p:nvPr>
            <p:ph type="title"/>
            <p:custDataLst>
              <p:tags r:id="rId1"/>
            </p:custDataLst>
          </p:nvPr>
        </p:nvSpPr>
        <p:spPr>
          <a:xfrm>
            <a:off x="1190625" y="763929"/>
            <a:ext cx="6661150" cy="1446836"/>
          </a:xfrm>
        </p:spPr>
        <p:txBody>
          <a:bodyPr/>
          <a:lstStyle/>
          <a:p>
            <a:pPr algn="ctr" eaLnBrk="1" hangingPunct="1">
              <a:defRPr/>
            </a:pPr>
            <a:r>
              <a:rPr lang="fr-CA" sz="4000" dirty="0" smtClean="0">
                <a:solidFill>
                  <a:schemeClr val="accent6"/>
                </a:solidFill>
              </a:rPr>
              <a:t>Bienvenue</a:t>
            </a:r>
            <a:br>
              <a:rPr lang="fr-CA" sz="4000" dirty="0" smtClean="0">
                <a:solidFill>
                  <a:schemeClr val="accent6"/>
                </a:solidFill>
              </a:rPr>
            </a:br>
            <a:r>
              <a:rPr lang="fr-CA" sz="4000" dirty="0" smtClean="0">
                <a:solidFill>
                  <a:schemeClr val="accent6"/>
                </a:solidFill>
              </a:rPr>
              <a:t>à l’atelier d’Animateur</a:t>
            </a:r>
          </a:p>
        </p:txBody>
      </p:sp>
      <p:sp>
        <p:nvSpPr>
          <p:cNvPr id="366597" name="Rectangle 5"/>
          <p:cNvSpPr>
            <a:spLocks noGrp="1" noChangeArrowheads="1"/>
          </p:cNvSpPr>
          <p:nvPr>
            <p:ph idx="1"/>
            <p:custDataLst>
              <p:tags r:id="rId2"/>
            </p:custDataLst>
          </p:nvPr>
        </p:nvSpPr>
        <p:spPr>
          <a:xfrm>
            <a:off x="381000" y="5208608"/>
            <a:ext cx="8388350" cy="717630"/>
          </a:xfrm>
        </p:spPr>
        <p:txBody>
          <a:bodyPr/>
          <a:lstStyle/>
          <a:p>
            <a:pPr algn="ctr" eaLnBrk="1" hangingPunct="1">
              <a:buFont typeface="Wingdings" pitchFamily="2" charset="2"/>
              <a:buNone/>
              <a:defRPr/>
            </a:pPr>
            <a:r>
              <a:rPr lang="fr-CA" smtClean="0"/>
              <a:t>Le 2 mai 2015</a:t>
            </a:r>
            <a:endParaRPr lang="fr-CA" dirty="0" smtClean="0"/>
          </a:p>
        </p:txBody>
      </p:sp>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8895" y="6180881"/>
            <a:ext cx="752355" cy="729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Imag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66349" y="2245490"/>
            <a:ext cx="3646026" cy="2708476"/>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032830" y="6180880"/>
            <a:ext cx="972273" cy="705845"/>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Buts de l’atelier</a:t>
            </a:r>
            <a:endParaRPr lang="fr-CA" dirty="0"/>
          </a:p>
        </p:txBody>
      </p:sp>
      <p:sp>
        <p:nvSpPr>
          <p:cNvPr id="3" name="Espace réservé du contenu 2"/>
          <p:cNvSpPr>
            <a:spLocks noGrp="1"/>
          </p:cNvSpPr>
          <p:nvPr>
            <p:ph idx="1"/>
          </p:nvPr>
        </p:nvSpPr>
        <p:spPr>
          <a:xfrm>
            <a:off x="1871663" y="1420813"/>
            <a:ext cx="6897687" cy="5262979"/>
          </a:xfrm>
        </p:spPr>
        <p:txBody>
          <a:bodyPr/>
          <a:lstStyle/>
          <a:p>
            <a:pPr marL="0" indent="0">
              <a:buNone/>
            </a:pPr>
            <a:r>
              <a:rPr lang="fr-CA" dirty="0" smtClean="0"/>
              <a:t>1- Expliquer le rôle de l’animateur.  </a:t>
            </a:r>
          </a:p>
          <a:p>
            <a:pPr marL="0" indent="0">
              <a:buNone/>
            </a:pPr>
            <a:endParaRPr lang="fr-CA" dirty="0" smtClean="0"/>
          </a:p>
          <a:p>
            <a:pPr marL="0" indent="0">
              <a:buNone/>
            </a:pPr>
            <a:r>
              <a:rPr lang="fr-CA" dirty="0" smtClean="0"/>
              <a:t>2- Donner ses prérogatives.</a:t>
            </a:r>
          </a:p>
          <a:p>
            <a:pPr marL="0" indent="0">
              <a:buNone/>
            </a:pPr>
            <a:endParaRPr lang="fr-CA" dirty="0" smtClean="0"/>
          </a:p>
          <a:p>
            <a:pPr marL="0" indent="0">
              <a:buNone/>
            </a:pPr>
            <a:r>
              <a:rPr lang="fr-CA" dirty="0" smtClean="0"/>
              <a:t>3- Donner des moyens</a:t>
            </a:r>
          </a:p>
          <a:p>
            <a:pPr marL="0" indent="0">
              <a:buNone/>
            </a:pPr>
            <a:endParaRPr lang="fr-CA" dirty="0" smtClean="0"/>
          </a:p>
          <a:p>
            <a:pPr marL="0" indent="0">
              <a:buNone/>
            </a:pPr>
            <a:r>
              <a:rPr lang="fr-CA" dirty="0" smtClean="0"/>
              <a:t>4- Échanger des trucs.</a:t>
            </a:r>
            <a:endParaRPr lang="fr-CA" dirty="0"/>
          </a:p>
          <a:p>
            <a:pPr marL="0" indent="0">
              <a:buNone/>
            </a:pPr>
            <a:endParaRPr lang="fr-CA" dirty="0" smtClean="0"/>
          </a:p>
          <a:p>
            <a:pPr marL="0" indent="0">
              <a:buNone/>
            </a:pPr>
            <a:r>
              <a:rPr lang="fr-CA" dirty="0" smtClean="0"/>
              <a:t> </a:t>
            </a:r>
            <a:endParaRPr lang="fr-CA" dirty="0"/>
          </a:p>
        </p:txBody>
      </p:sp>
    </p:spTree>
    <p:extLst>
      <p:ext uri="{BB962C8B-B14F-4D97-AF65-F5344CB8AC3E}">
        <p14:creationId xmlns:p14="http://schemas.microsoft.com/office/powerpoint/2010/main" xmlns="" val="13007600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Grp="1"/>
          </p:cNvSpPr>
          <p:nvPr>
            <p:ph type="title"/>
          </p:nvPr>
        </p:nvSpPr>
        <p:spPr>
          <a:xfrm>
            <a:off x="1631950" y="439838"/>
            <a:ext cx="6713538" cy="891251"/>
          </a:xfrm>
          <a:prstGeom prst="rect">
            <a:avLst/>
          </a:prstGeom>
        </p:spPr>
        <p:txBody>
          <a:bodyPr/>
          <a:lstStyle/>
          <a:p>
            <a:pPr eaLnBrk="1" hangingPunct="1">
              <a:defRPr/>
            </a:pPr>
            <a:r>
              <a:rPr lang="fr-CA" sz="3200" dirty="0" smtClean="0"/>
              <a:t>Origine du « Lion animateur »</a:t>
            </a:r>
            <a:endParaRPr lang="fr-FR" sz="3200" dirty="0" smtClean="0"/>
          </a:p>
        </p:txBody>
      </p:sp>
      <p:sp>
        <p:nvSpPr>
          <p:cNvPr id="10" name="Rectangle 3"/>
          <p:cNvSpPr txBox="1">
            <a:spLocks/>
          </p:cNvSpPr>
          <p:nvPr/>
        </p:nvSpPr>
        <p:spPr bwMode="auto">
          <a:xfrm>
            <a:off x="700088" y="1673225"/>
            <a:ext cx="8177212" cy="5429179"/>
          </a:xfrm>
          <a:prstGeom prst="rect">
            <a:avLst/>
          </a:prstGeom>
          <a:noFill/>
          <a:ln w="9525">
            <a:noFill/>
            <a:miter lim="800000"/>
            <a:headEnd/>
            <a:tailEnd/>
          </a:ln>
          <a:effectLst/>
        </p:spPr>
        <p:txBody>
          <a:bodyPr wrap="square">
            <a:spAutoFit/>
          </a:bodyPr>
          <a:lstStyle/>
          <a:p>
            <a:pPr>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mn-cs"/>
              </a:rPr>
              <a:t>Depuis quand?</a:t>
            </a:r>
          </a:p>
          <a:p>
            <a:pPr marL="490538" lvl="1">
              <a:lnSpc>
                <a:spcPct val="90000"/>
              </a:lnSpc>
              <a:spcBef>
                <a:spcPct val="30000"/>
              </a:spcBef>
              <a:buClr>
                <a:schemeClr val="tx2"/>
              </a:buClr>
              <a:buSzPct val="95000"/>
              <a:defRPr/>
            </a:pP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Londres début </a:t>
            </a:r>
            <a:r>
              <a:rPr lang="fr-CA" kern="0" dirty="0">
                <a:solidFill>
                  <a:schemeClr val="tx1">
                    <a:lumMod val="85000"/>
                  </a:schemeClr>
                </a:solidFill>
                <a:effectLst>
                  <a:outerShdw blurRad="38100" dist="38100" dir="2700000" algn="tl">
                    <a:srgbClr val="000000"/>
                  </a:outerShdw>
                </a:effectLst>
                <a:latin typeface="+mn-lt"/>
                <a:cs typeface="Arial" pitchFamily="34" charset="0"/>
              </a:rPr>
              <a:t>des années </a:t>
            </a: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20</a:t>
            </a:r>
          </a:p>
          <a:p>
            <a:pPr>
              <a:lnSpc>
                <a:spcPct val="90000"/>
              </a:lnSpc>
              <a:spcBef>
                <a:spcPct val="30000"/>
              </a:spcBef>
              <a:buClr>
                <a:schemeClr val="tx2"/>
              </a:buClr>
              <a:buSzPct val="95000"/>
              <a:defRPr/>
            </a:pPr>
            <a:r>
              <a:rPr lang="fr-CA" sz="2800" kern="0" dirty="0" smtClean="0">
                <a:solidFill>
                  <a:schemeClr val="tx1">
                    <a:lumMod val="85000"/>
                  </a:schemeClr>
                </a:solidFill>
                <a:effectLst>
                  <a:outerShdw blurRad="38100" dist="38100" dir="2700000" algn="tl">
                    <a:srgbClr val="000000"/>
                  </a:outerShdw>
                </a:effectLst>
                <a:latin typeface="+mn-lt"/>
                <a:cs typeface="+mn-cs"/>
              </a:rPr>
              <a:t>Pourquoi</a:t>
            </a:r>
            <a:r>
              <a:rPr lang="fr-CA" sz="2800" kern="0" dirty="0">
                <a:solidFill>
                  <a:schemeClr val="tx1">
                    <a:lumMod val="85000"/>
                  </a:schemeClr>
                </a:solidFill>
                <a:effectLst>
                  <a:outerShdw blurRad="38100" dist="38100" dir="2700000" algn="tl">
                    <a:srgbClr val="000000"/>
                  </a:outerShdw>
                </a:effectLst>
                <a:latin typeface="+mn-lt"/>
                <a:cs typeface="+mn-cs"/>
              </a:rPr>
              <a:t>?</a:t>
            </a:r>
          </a:p>
          <a:p>
            <a:pPr marL="490538" lvl="1">
              <a:lnSpc>
                <a:spcPct val="90000"/>
              </a:lnSpc>
              <a:spcBef>
                <a:spcPct val="30000"/>
              </a:spcBef>
              <a:buClr>
                <a:schemeClr val="tx2"/>
              </a:buClr>
              <a:buSzPct val="95000"/>
              <a:defRPr/>
            </a:pP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Mettre </a:t>
            </a:r>
            <a:r>
              <a:rPr lang="fr-CA" kern="0" dirty="0">
                <a:solidFill>
                  <a:schemeClr val="tx1">
                    <a:lumMod val="85000"/>
                  </a:schemeClr>
                </a:solidFill>
                <a:effectLst>
                  <a:outerShdw blurRad="38100" dist="38100" dir="2700000" algn="tl">
                    <a:srgbClr val="000000"/>
                  </a:outerShdw>
                </a:effectLst>
                <a:latin typeface="+mn-lt"/>
                <a:cs typeface="Arial" pitchFamily="34" charset="0"/>
              </a:rPr>
              <a:t>du « PEP» dans les réunions</a:t>
            </a:r>
            <a:endParaRPr lang="fr-FR" kern="0" dirty="0">
              <a:solidFill>
                <a:schemeClr val="tx1">
                  <a:lumMod val="85000"/>
                </a:schemeClr>
              </a:solidFill>
              <a:effectLst>
                <a:outerShdw blurRad="38100" dist="38100" dir="2700000" algn="tl">
                  <a:srgbClr val="000000"/>
                </a:outerShdw>
              </a:effectLst>
              <a:latin typeface="+mn-lt"/>
              <a:cs typeface="Arial" pitchFamily="34" charset="0"/>
            </a:endParaRPr>
          </a:p>
          <a:p>
            <a:pPr>
              <a:lnSpc>
                <a:spcPct val="90000"/>
              </a:lnSpc>
              <a:spcBef>
                <a:spcPct val="30000"/>
              </a:spcBef>
              <a:buClr>
                <a:schemeClr val="tx2"/>
              </a:buClr>
              <a:buSzPct val="95000"/>
              <a:defRPr/>
            </a:pPr>
            <a:r>
              <a:rPr lang="fr-CA" sz="2800" kern="0" dirty="0" smtClean="0">
                <a:solidFill>
                  <a:schemeClr val="tx1">
                    <a:lumMod val="85000"/>
                  </a:schemeClr>
                </a:solidFill>
                <a:effectLst>
                  <a:outerShdw blurRad="38100" dist="38100" dir="2700000" algn="tl">
                    <a:srgbClr val="000000"/>
                  </a:outerShdw>
                </a:effectLst>
                <a:latin typeface="+mn-lt"/>
                <a:cs typeface="+mn-cs"/>
              </a:rPr>
              <a:t>Nom </a:t>
            </a:r>
            <a:r>
              <a:rPr lang="fr-CA" sz="2800" kern="0" dirty="0">
                <a:solidFill>
                  <a:schemeClr val="tx1">
                    <a:lumMod val="85000"/>
                  </a:schemeClr>
                </a:solidFill>
                <a:effectLst>
                  <a:outerShdw blurRad="38100" dist="38100" dir="2700000" algn="tl">
                    <a:srgbClr val="000000"/>
                  </a:outerShdw>
                </a:effectLst>
                <a:latin typeface="+mn-lt"/>
                <a:cs typeface="+mn-cs"/>
              </a:rPr>
              <a:t>d’origine</a:t>
            </a:r>
          </a:p>
          <a:p>
            <a:pPr marL="490538" lvl="1">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Arial" pitchFamily="34" charset="0"/>
              </a:rPr>
              <a:t>Tordeur de queue, « TAIL TWISTER»</a:t>
            </a:r>
          </a:p>
          <a:p>
            <a:pPr>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mn-cs"/>
              </a:rPr>
              <a:t>Particularités</a:t>
            </a:r>
          </a:p>
          <a:p>
            <a:pPr marL="490538" lvl="1">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Arial" pitchFamily="34" charset="0"/>
              </a:rPr>
              <a:t>Seul dictateur ayant </a:t>
            </a: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 </a:t>
            </a:r>
            <a:r>
              <a:rPr lang="fr-CA" kern="0" dirty="0">
                <a:solidFill>
                  <a:schemeClr val="tx1">
                    <a:lumMod val="85000"/>
                  </a:schemeClr>
                </a:solidFill>
                <a:effectLst>
                  <a:outerShdw blurRad="38100" dist="38100" dir="2700000" algn="tl">
                    <a:srgbClr val="000000"/>
                  </a:outerShdw>
                </a:effectLst>
                <a:latin typeface="+mn-lt"/>
                <a:cs typeface="Arial" pitchFamily="34" charset="0"/>
              </a:rPr>
              <a:t>l’affection </a:t>
            </a: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de toutes ses </a:t>
            </a:r>
            <a:r>
              <a:rPr lang="fr-CA" kern="0" dirty="0">
                <a:solidFill>
                  <a:schemeClr val="tx1">
                    <a:lumMod val="85000"/>
                  </a:schemeClr>
                </a:solidFill>
                <a:effectLst>
                  <a:outerShdw blurRad="38100" dist="38100" dir="2700000" algn="tl">
                    <a:srgbClr val="000000"/>
                  </a:outerShdw>
                </a:effectLst>
                <a:latin typeface="+mn-lt"/>
                <a:cs typeface="Arial" pitchFamily="34" charset="0"/>
              </a:rPr>
              <a:t>victimes</a:t>
            </a:r>
          </a:p>
          <a:p>
            <a:pPr marL="490538" lvl="1">
              <a:lnSpc>
                <a:spcPct val="90000"/>
              </a:lnSpc>
              <a:spcBef>
                <a:spcPct val="30000"/>
              </a:spcBef>
              <a:buClr>
                <a:schemeClr val="tx2"/>
              </a:buClr>
              <a:buSzPct val="95000"/>
              <a:defRPr/>
            </a:pPr>
            <a:r>
              <a:rPr lang="fr-CA" kern="0" dirty="0">
                <a:solidFill>
                  <a:schemeClr val="tx1">
                    <a:lumMod val="85000"/>
                  </a:schemeClr>
                </a:solidFill>
                <a:effectLst>
                  <a:outerShdw blurRad="38100" dist="38100" dir="2700000" algn="tl">
                    <a:srgbClr val="000000"/>
                  </a:outerShdw>
                </a:effectLst>
                <a:latin typeface="+mn-lt"/>
                <a:cs typeface="Arial" pitchFamily="34" charset="0"/>
              </a:rPr>
              <a:t>Seul officier n’ayant pas de règle </a:t>
            </a: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précise a respecter</a:t>
            </a:r>
          </a:p>
          <a:p>
            <a:pPr marL="490538" lvl="1">
              <a:lnSpc>
                <a:spcPct val="90000"/>
              </a:lnSpc>
              <a:spcBef>
                <a:spcPct val="30000"/>
              </a:spcBef>
              <a:buClr>
                <a:schemeClr val="tx2"/>
              </a:buClr>
              <a:buSzPct val="95000"/>
              <a:defRPr/>
            </a:pPr>
            <a:r>
              <a:rPr lang="fr-CA" kern="0" dirty="0" smtClean="0">
                <a:solidFill>
                  <a:schemeClr val="tx1">
                    <a:lumMod val="85000"/>
                  </a:schemeClr>
                </a:solidFill>
                <a:effectLst>
                  <a:outerShdw blurRad="38100" dist="38100" dir="2700000" algn="tl">
                    <a:srgbClr val="000000"/>
                  </a:outerShdw>
                </a:effectLst>
                <a:latin typeface="+mn-lt"/>
                <a:cs typeface="Arial" pitchFamily="34" charset="0"/>
              </a:rPr>
              <a:t>Les amandes qu’il donne sont sans appel</a:t>
            </a:r>
          </a:p>
          <a:p>
            <a:pPr marL="490538" lvl="1">
              <a:lnSpc>
                <a:spcPct val="90000"/>
              </a:lnSpc>
              <a:spcBef>
                <a:spcPct val="30000"/>
              </a:spcBef>
              <a:buClr>
                <a:schemeClr val="tx2"/>
              </a:buClr>
              <a:buSzPct val="95000"/>
              <a:defRPr/>
            </a:pPr>
            <a:r>
              <a:rPr lang="fr-CA" i="1" kern="0" dirty="0" smtClean="0">
                <a:solidFill>
                  <a:schemeClr val="tx1">
                    <a:lumMod val="85000"/>
                  </a:schemeClr>
                </a:solidFill>
                <a:effectLst>
                  <a:outerShdw blurRad="38100" dist="38100" dir="2700000" algn="tl">
                    <a:srgbClr val="000000"/>
                  </a:outerShdw>
                </a:effectLst>
                <a:latin typeface="+mn-lt"/>
                <a:cs typeface="Arial" pitchFamily="34" charset="0"/>
              </a:rPr>
              <a:t>Il ne peut être mis a l’amande, sauf consentement unanime</a:t>
            </a:r>
          </a:p>
          <a:p>
            <a:pPr marL="490538" lvl="1">
              <a:lnSpc>
                <a:spcPct val="90000"/>
              </a:lnSpc>
              <a:spcBef>
                <a:spcPct val="30000"/>
              </a:spcBef>
              <a:buClr>
                <a:schemeClr val="tx2"/>
              </a:buClr>
              <a:buSzPct val="95000"/>
              <a:defRPr/>
            </a:pPr>
            <a:r>
              <a:rPr lang="fr-CA" i="1" kern="0" dirty="0" smtClean="0">
                <a:solidFill>
                  <a:schemeClr val="tx1">
                    <a:lumMod val="85000"/>
                  </a:schemeClr>
                </a:solidFill>
                <a:effectLst>
                  <a:outerShdw blurRad="38100" dist="38100" dir="2700000" algn="tl">
                    <a:srgbClr val="000000"/>
                  </a:outerShdw>
                </a:effectLst>
                <a:latin typeface="+mn-lt"/>
                <a:cs typeface="Arial" pitchFamily="34" charset="0"/>
              </a:rPr>
              <a:t>                                      de tous les membres incluant le sien</a:t>
            </a:r>
          </a:p>
          <a:p>
            <a:pPr marL="490538" lvl="1">
              <a:lnSpc>
                <a:spcPct val="90000"/>
              </a:lnSpc>
              <a:spcBef>
                <a:spcPct val="30000"/>
              </a:spcBef>
              <a:buClr>
                <a:schemeClr val="tx2"/>
              </a:buClr>
              <a:buSzPct val="95000"/>
              <a:defRPr/>
            </a:pPr>
            <a:endParaRPr lang="fr-FR" sz="2400" kern="0" dirty="0">
              <a:effectLst>
                <a:outerShdw blurRad="38100" dist="38100" dir="2700000" algn="tl">
                  <a:srgbClr val="000000"/>
                </a:outerShdw>
              </a:effectLst>
              <a:latin typeface="+mn-lt"/>
              <a:cs typeface="Arial" pitchFamily="34" charset="0"/>
            </a:endParaRPr>
          </a:p>
        </p:txBody>
      </p:sp>
      <p:pic>
        <p:nvPicPr>
          <p:cNvPr id="11" name="Picture 6" descr="Caricature tail twist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34150" y="1698625"/>
            <a:ext cx="2343150" cy="248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slide(fromLeft)">
                                      <p:cBhvr>
                                        <p:cTn id="12" dur="500"/>
                                        <p:tgtEl>
                                          <p:spTgt spid="1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slide(fromLeft)">
                                      <p:cBhvr>
                                        <p:cTn id="17" dur="500"/>
                                        <p:tgtEl>
                                          <p:spTgt spid="10">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slide(fromLeft)">
                                      <p:cBhvr>
                                        <p:cTn id="22" dur="500"/>
                                        <p:tgtEl>
                                          <p:spTgt spid="10">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slide(fromLeft)">
                                      <p:cBhvr>
                                        <p:cTn id="27" dur="500"/>
                                        <p:tgtEl>
                                          <p:spTgt spid="10">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slide(fromLeft)">
                                      <p:cBhvr>
                                        <p:cTn id="32" dur="500"/>
                                        <p:tgtEl>
                                          <p:spTgt spid="10">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las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slide(fromLeft)">
                                      <p:cBhvr>
                                        <p:cTn id="37" dur="500"/>
                                        <p:tgtEl>
                                          <p:spTgt spid="10">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laser.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slide(fromLeft)">
                                      <p:cBhvr>
                                        <p:cTn id="42" dur="500"/>
                                        <p:tgtEl>
                                          <p:spTgt spid="10">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laser.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8" fill="hold" grpId="0"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slide(fromLeft)">
                                      <p:cBhvr>
                                        <p:cTn id="47" dur="500"/>
                                        <p:tgtEl>
                                          <p:spTgt spid="10">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laser.wav"/>
                                        </p:tgtEl>
                                      </p:cMediaNode>
                                    </p:audio>
                                  </p:sub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10">
                                            <p:txEl>
                                              <p:pRg st="9" end="9"/>
                                            </p:txEl>
                                          </p:spTgt>
                                        </p:tgtEl>
                                        <p:attrNameLst>
                                          <p:attrName>style.visibility</p:attrName>
                                        </p:attrNameLst>
                                      </p:cBhvr>
                                      <p:to>
                                        <p:strVal val="visible"/>
                                      </p:to>
                                    </p:set>
                                    <p:animEffect transition="in" filter="slide(fromLeft)">
                                      <p:cBhvr>
                                        <p:cTn id="52" dur="500"/>
                                        <p:tgtEl>
                                          <p:spTgt spid="10">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laser.wav"/>
                                        </p:tgtEl>
                                      </p:cMediaNode>
                                    </p:audio>
                                  </p:sub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0">
                                            <p:txEl>
                                              <p:pRg st="10" end="10"/>
                                            </p:txEl>
                                          </p:spTgt>
                                        </p:tgtEl>
                                        <p:attrNameLst>
                                          <p:attrName>style.visibility</p:attrName>
                                        </p:attrNameLst>
                                      </p:cBhvr>
                                      <p:to>
                                        <p:strVal val="visible"/>
                                      </p:to>
                                    </p:set>
                                    <p:animEffect transition="in" filter="slide(fromLeft)">
                                      <p:cBhvr>
                                        <p:cTn id="57" dur="500"/>
                                        <p:tgtEl>
                                          <p:spTgt spid="10">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3" name="laser.wav"/>
                                        </p:tgtEl>
                                      </p:cMediaNode>
                                    </p:audio>
                                  </p:sub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10">
                                            <p:txEl>
                                              <p:pRg st="11" end="11"/>
                                            </p:txEl>
                                          </p:spTgt>
                                        </p:tgtEl>
                                        <p:attrNameLst>
                                          <p:attrName>style.visibility</p:attrName>
                                        </p:attrNameLst>
                                      </p:cBhvr>
                                      <p:to>
                                        <p:strVal val="visible"/>
                                      </p:to>
                                    </p:set>
                                    <p:animEffect transition="in" filter="slide(fromLeft)">
                                      <p:cBhvr>
                                        <p:cTn id="62" dur="500"/>
                                        <p:tgtEl>
                                          <p:spTgt spid="10">
                                            <p:txEl>
                                              <p:pRg st="11" end="11"/>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3" name="laser.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0-#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23862" y="0"/>
            <a:ext cx="5296277" cy="7066344"/>
          </a:xfrm>
          <a:prstGeom prst="rect">
            <a:avLst/>
          </a:prstGeom>
        </p:spPr>
      </p:pic>
    </p:spTree>
    <p:extLst>
      <p:ext uri="{BB962C8B-B14F-4D97-AF65-F5344CB8AC3E}">
        <p14:creationId xmlns:p14="http://schemas.microsoft.com/office/powerpoint/2010/main" xmlns="" val="399017853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flipV="1">
            <a:off x="0" y="-45718"/>
            <a:ext cx="9144000" cy="45719"/>
          </a:xfrm>
          <a:prstGeom prst="rect">
            <a:avLst/>
          </a:prstGeom>
          <a:solidFill>
            <a:schemeClr val="tx1"/>
          </a:solidFill>
          <a:ln w="9525" cap="flat" cmpd="sng" algn="ctr">
            <a:noFill/>
            <a:prstDash val="solid"/>
            <a:round/>
            <a:headEnd type="none" w="med" len="med"/>
            <a:tailEnd type="none" w="med" len="med"/>
          </a:ln>
          <a:effectLst/>
        </p:spPr>
        <p:txBody>
          <a:bodyPr/>
          <a:lstStyle/>
          <a:p>
            <a:pPr algn="ctr" eaLnBrk="0" hangingPunct="0">
              <a:defRPr/>
            </a:pPr>
            <a:endParaRPr lang="fr-CA">
              <a:effectLst>
                <a:outerShdw blurRad="38100" dist="38100" dir="2700000" algn="tl">
                  <a:srgbClr val="000000">
                    <a:alpha val="43137"/>
                  </a:srgbClr>
                </a:outerShdw>
              </a:effectLst>
            </a:endParaRPr>
          </a:p>
        </p:txBody>
      </p:sp>
      <p:sp>
        <p:nvSpPr>
          <p:cNvPr id="9" name="Rectangle 3"/>
          <p:cNvSpPr txBox="1">
            <a:spLocks/>
          </p:cNvSpPr>
          <p:nvPr/>
        </p:nvSpPr>
        <p:spPr bwMode="auto">
          <a:xfrm>
            <a:off x="569913" y="1989138"/>
            <a:ext cx="8305800" cy="4265783"/>
          </a:xfrm>
          <a:prstGeom prst="rect">
            <a:avLst/>
          </a:prstGeom>
          <a:noFill/>
          <a:ln w="9525">
            <a:noFill/>
            <a:miter lim="800000"/>
            <a:headEnd/>
            <a:tailEnd/>
          </a:ln>
          <a:effectLst/>
        </p:spPr>
        <p:txBody>
          <a:bodyPr>
            <a:spAutoFit/>
          </a:bodyPr>
          <a:lstStyle/>
          <a:p>
            <a:pPr>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mn-cs"/>
              </a:rPr>
              <a:t>Envers les membres</a:t>
            </a:r>
          </a:p>
          <a:p>
            <a:pPr marL="490538" lvl="1">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Arial" pitchFamily="34" charset="0"/>
              </a:rPr>
              <a:t>Créer de la camaraderie, l’harmonie, </a:t>
            </a:r>
            <a:r>
              <a:rPr lang="fr-CA" sz="2400" kern="0" dirty="0" smtClean="0">
                <a:solidFill>
                  <a:schemeClr val="tx1">
                    <a:lumMod val="85000"/>
                  </a:schemeClr>
                </a:solidFill>
                <a:effectLst>
                  <a:outerShdw blurRad="38100" dist="38100" dir="2700000" algn="tl">
                    <a:srgbClr val="000000"/>
                  </a:outerShdw>
                </a:effectLst>
                <a:latin typeface="+mn-lt"/>
                <a:cs typeface="Arial" pitchFamily="34" charset="0"/>
              </a:rPr>
              <a:t>l’amitié</a:t>
            </a:r>
          </a:p>
          <a:p>
            <a:pPr marL="490538" lvl="1">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Arial" pitchFamily="34" charset="0"/>
              </a:rPr>
              <a:t>Mieux se connaître entre </a:t>
            </a:r>
            <a:r>
              <a:rPr lang="fr-CA" sz="2400" kern="0" dirty="0" smtClean="0">
                <a:solidFill>
                  <a:schemeClr val="tx1">
                    <a:lumMod val="85000"/>
                  </a:schemeClr>
                </a:solidFill>
                <a:effectLst>
                  <a:outerShdw blurRad="38100" dist="38100" dir="2700000" algn="tl">
                    <a:srgbClr val="000000"/>
                  </a:outerShdw>
                </a:effectLst>
                <a:latin typeface="+mn-lt"/>
                <a:cs typeface="Arial" pitchFamily="34" charset="0"/>
              </a:rPr>
              <a:t>membres</a:t>
            </a:r>
          </a:p>
          <a:p>
            <a:pPr marL="490538" lvl="1">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Arial" pitchFamily="34" charset="0"/>
              </a:rPr>
              <a:t>Promouvoir </a:t>
            </a:r>
            <a:r>
              <a:rPr lang="fr-CA" sz="2400" kern="0" dirty="0" smtClean="0">
                <a:solidFill>
                  <a:schemeClr val="tx1">
                    <a:lumMod val="85000"/>
                  </a:schemeClr>
                </a:solidFill>
                <a:effectLst>
                  <a:outerShdw blurRad="38100" dist="38100" dir="2700000" algn="tl">
                    <a:srgbClr val="000000"/>
                  </a:outerShdw>
                </a:effectLst>
                <a:latin typeface="+mn-lt"/>
                <a:cs typeface="Arial" pitchFamily="34" charset="0"/>
              </a:rPr>
              <a:t>l’enthousiasme</a:t>
            </a:r>
          </a:p>
          <a:p>
            <a:pPr marL="490538" lvl="1">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Arial" pitchFamily="34" charset="0"/>
              </a:rPr>
              <a:t>Améliorer l’intérêt des membres</a:t>
            </a:r>
          </a:p>
          <a:p>
            <a:pPr marL="490538" lvl="1">
              <a:lnSpc>
                <a:spcPct val="90000"/>
              </a:lnSpc>
              <a:spcBef>
                <a:spcPct val="30000"/>
              </a:spcBef>
              <a:buClr>
                <a:schemeClr val="tx2"/>
              </a:buClr>
              <a:buSzPct val="95000"/>
              <a:defRPr/>
            </a:pPr>
            <a:endParaRPr lang="fr-CA" sz="900" kern="0" dirty="0">
              <a:solidFill>
                <a:schemeClr val="tx1">
                  <a:lumMod val="85000"/>
                </a:schemeClr>
              </a:solidFill>
              <a:effectLst>
                <a:outerShdw blurRad="38100" dist="38100" dir="2700000" algn="tl">
                  <a:srgbClr val="000000"/>
                </a:outerShdw>
              </a:effectLst>
              <a:latin typeface="+mn-lt"/>
              <a:cs typeface="Arial" pitchFamily="34" charset="0"/>
            </a:endParaRPr>
          </a:p>
          <a:p>
            <a:pPr>
              <a:lnSpc>
                <a:spcPct val="90000"/>
              </a:lnSpc>
              <a:spcBef>
                <a:spcPct val="30000"/>
              </a:spcBef>
              <a:buClr>
                <a:schemeClr val="tx2"/>
              </a:buClr>
              <a:buSzPct val="95000"/>
              <a:defRPr/>
            </a:pPr>
            <a:r>
              <a:rPr lang="fr-CA" sz="2800" kern="0" dirty="0">
                <a:solidFill>
                  <a:schemeClr val="tx1">
                    <a:lumMod val="85000"/>
                  </a:schemeClr>
                </a:solidFill>
                <a:effectLst>
                  <a:outerShdw blurRad="38100" dist="38100" dir="2700000" algn="tl">
                    <a:srgbClr val="000000"/>
                  </a:outerShdw>
                </a:effectLst>
                <a:latin typeface="+mn-lt"/>
                <a:cs typeface="+mn-cs"/>
              </a:rPr>
              <a:t>Envers le club</a:t>
            </a:r>
          </a:p>
          <a:p>
            <a:pPr marL="490538" lvl="1">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Arial" pitchFamily="34" charset="0"/>
              </a:rPr>
              <a:t>Connaissances du </a:t>
            </a:r>
            <a:r>
              <a:rPr lang="fr-CA" sz="2400" kern="0" dirty="0" smtClean="0">
                <a:solidFill>
                  <a:schemeClr val="tx1">
                    <a:lumMod val="85000"/>
                  </a:schemeClr>
                </a:solidFill>
                <a:effectLst>
                  <a:outerShdw blurRad="38100" dist="38100" dir="2700000" algn="tl">
                    <a:srgbClr val="000000"/>
                  </a:outerShdw>
                </a:effectLst>
                <a:latin typeface="+mn-lt"/>
                <a:cs typeface="Arial" pitchFamily="34" charset="0"/>
              </a:rPr>
              <a:t>Lionisme:</a:t>
            </a:r>
          </a:p>
          <a:p>
            <a:pPr marL="490538" lvl="1" indent="-131763">
              <a:lnSpc>
                <a:spcPct val="90000"/>
              </a:lnSpc>
              <a:spcBef>
                <a:spcPct val="30000"/>
              </a:spcBef>
              <a:buClr>
                <a:schemeClr val="tx2"/>
              </a:buClr>
              <a:buSzPct val="95000"/>
              <a:defRPr/>
            </a:pPr>
            <a:r>
              <a:rPr lang="fr-CA" sz="2400" kern="0" dirty="0" smtClean="0">
                <a:solidFill>
                  <a:schemeClr val="tx1">
                    <a:lumMod val="85000"/>
                  </a:schemeClr>
                </a:solidFill>
                <a:effectLst>
                  <a:outerShdw blurRad="38100" dist="38100" dir="2700000" algn="tl">
                    <a:srgbClr val="000000"/>
                  </a:outerShdw>
                </a:effectLst>
                <a:latin typeface="+mn-lt"/>
                <a:cs typeface="Arial" pitchFamily="34" charset="0"/>
              </a:rPr>
              <a:t>(International, Club</a:t>
            </a:r>
            <a:r>
              <a:rPr lang="fr-CA" sz="2400" kern="0" dirty="0">
                <a:solidFill>
                  <a:schemeClr val="tx1">
                    <a:lumMod val="85000"/>
                  </a:schemeClr>
                </a:solidFill>
                <a:effectLst>
                  <a:outerShdw blurRad="38100" dist="38100" dir="2700000" algn="tl">
                    <a:srgbClr val="000000"/>
                  </a:outerShdw>
                </a:effectLst>
                <a:latin typeface="+mn-lt"/>
                <a:cs typeface="Arial" pitchFamily="34" charset="0"/>
              </a:rPr>
              <a:t>, Zone, </a:t>
            </a:r>
            <a:r>
              <a:rPr lang="fr-CA" sz="2400" kern="0" dirty="0" smtClean="0">
                <a:solidFill>
                  <a:schemeClr val="tx1">
                    <a:lumMod val="85000"/>
                  </a:schemeClr>
                </a:solidFill>
                <a:effectLst>
                  <a:outerShdw blurRad="38100" dist="38100" dir="2700000" algn="tl">
                    <a:srgbClr val="000000"/>
                  </a:outerShdw>
                </a:effectLst>
                <a:latin typeface="+mn-lt"/>
                <a:cs typeface="Arial" pitchFamily="34" charset="0"/>
              </a:rPr>
              <a:t>District, District Multiple U)</a:t>
            </a:r>
            <a:endParaRPr lang="fr-CA" sz="2400" kern="0" dirty="0">
              <a:solidFill>
                <a:schemeClr val="tx1">
                  <a:lumMod val="85000"/>
                </a:schemeClr>
              </a:solidFill>
              <a:effectLst>
                <a:outerShdw blurRad="38100" dist="38100" dir="2700000" algn="tl">
                  <a:srgbClr val="000000"/>
                </a:outerShdw>
              </a:effectLst>
              <a:latin typeface="+mn-lt"/>
              <a:cs typeface="Arial" pitchFamily="34" charset="0"/>
            </a:endParaRPr>
          </a:p>
          <a:p>
            <a:pPr marL="490538" lvl="1">
              <a:lnSpc>
                <a:spcPct val="90000"/>
              </a:lnSpc>
              <a:spcBef>
                <a:spcPct val="30000"/>
              </a:spcBef>
              <a:buClr>
                <a:schemeClr val="tx2"/>
              </a:buClr>
              <a:buSzPct val="95000"/>
              <a:defRPr/>
            </a:pPr>
            <a:r>
              <a:rPr lang="fr-CA" sz="2400" kern="0" dirty="0">
                <a:solidFill>
                  <a:schemeClr val="tx1">
                    <a:lumMod val="85000"/>
                  </a:schemeClr>
                </a:solidFill>
                <a:effectLst>
                  <a:outerShdw blurRad="38100" dist="38100" dir="2700000" algn="tl">
                    <a:srgbClr val="000000"/>
                  </a:outerShdw>
                </a:effectLst>
                <a:latin typeface="+mn-lt"/>
                <a:cs typeface="Arial" pitchFamily="34" charset="0"/>
              </a:rPr>
              <a:t>Relâchement positif, entracte</a:t>
            </a:r>
            <a:endParaRPr lang="fr-FR" sz="2400" kern="0" dirty="0">
              <a:solidFill>
                <a:schemeClr val="tx1">
                  <a:lumMod val="85000"/>
                </a:schemeClr>
              </a:solidFill>
              <a:effectLst>
                <a:outerShdw blurRad="38100" dist="38100" dir="2700000" algn="tl">
                  <a:srgbClr val="000000"/>
                </a:outerShdw>
              </a:effectLst>
              <a:latin typeface="+mn-lt"/>
              <a:cs typeface="Arial" pitchFamily="34" charset="0"/>
            </a:endParaRPr>
          </a:p>
        </p:txBody>
      </p:sp>
      <p:sp>
        <p:nvSpPr>
          <p:cNvPr id="11" name="Rectangle 2"/>
          <p:cNvSpPr>
            <a:spLocks noGrp="1"/>
          </p:cNvSpPr>
          <p:nvPr>
            <p:ph type="title"/>
          </p:nvPr>
        </p:nvSpPr>
        <p:spPr>
          <a:xfrm>
            <a:off x="1269538" y="922338"/>
            <a:ext cx="6562725" cy="1066800"/>
          </a:xfrm>
          <a:prstGeom prst="rect">
            <a:avLst/>
          </a:prstGeom>
        </p:spPr>
        <p:txBody>
          <a:bodyPr/>
          <a:lstStyle/>
          <a:p>
            <a:pPr algn="ctr" eaLnBrk="1" hangingPunct="1">
              <a:defRPr/>
            </a:pPr>
            <a:r>
              <a:rPr lang="fr-CA" sz="4000" dirty="0" smtClean="0"/>
              <a:t>Objectifs de l’animation </a:t>
            </a:r>
            <a:br>
              <a:rPr lang="fr-CA" sz="4000" dirty="0" smtClean="0"/>
            </a:br>
            <a:r>
              <a:rPr lang="fr-CA" sz="1800" dirty="0" smtClean="0"/>
              <a:t>dans les clubs</a:t>
            </a:r>
            <a:endParaRPr lang="fr-FR" sz="1600" dirty="0" smtClean="0"/>
          </a:p>
        </p:txBody>
      </p:sp>
      <p:pic>
        <p:nvPicPr>
          <p:cNvPr id="5127" name="Picture 5" descr="ima sing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77063" y="3005138"/>
            <a:ext cx="1733550" cy="160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Rôle de l’animateur</a:t>
            </a:r>
            <a:endParaRPr lang="fr-CA" dirty="0"/>
          </a:p>
        </p:txBody>
      </p:sp>
      <p:sp>
        <p:nvSpPr>
          <p:cNvPr id="3" name="Espace réservé du contenu 2"/>
          <p:cNvSpPr>
            <a:spLocks noGrp="1"/>
          </p:cNvSpPr>
          <p:nvPr>
            <p:ph idx="1"/>
          </p:nvPr>
        </p:nvSpPr>
        <p:spPr>
          <a:xfrm>
            <a:off x="1871663" y="1420813"/>
            <a:ext cx="6897687" cy="2869247"/>
          </a:xfrm>
        </p:spPr>
        <p:txBody>
          <a:bodyPr/>
          <a:lstStyle/>
          <a:p>
            <a:pPr marL="0" indent="0">
              <a:buNone/>
            </a:pPr>
            <a:r>
              <a:rPr lang="fr-CA" dirty="0"/>
              <a:t>L'animateur est le pilote de la réunion, son rôle est de mettre en mouvement le groupe vers les objectifs </a:t>
            </a:r>
            <a:r>
              <a:rPr lang="fr-CA" dirty="0" smtClean="0"/>
              <a:t>de fraternités, </a:t>
            </a:r>
            <a:r>
              <a:rPr lang="fr-CA" dirty="0"/>
              <a:t>d’amitié. </a:t>
            </a:r>
            <a:endParaRPr lang="fr-CA" dirty="0" smtClean="0"/>
          </a:p>
          <a:p>
            <a:pPr marL="0" indent="0">
              <a:buNone/>
            </a:pPr>
            <a:r>
              <a:rPr lang="fr-CA" dirty="0" smtClean="0"/>
              <a:t>Rendre </a:t>
            </a:r>
            <a:r>
              <a:rPr lang="fr-CA" dirty="0"/>
              <a:t>le groupe et la réunion </a:t>
            </a:r>
            <a:r>
              <a:rPr lang="fr-CA" dirty="0" smtClean="0"/>
              <a:t>plus efficaces.</a:t>
            </a:r>
            <a:endParaRPr lang="fr-CA" dirty="0"/>
          </a:p>
          <a:p>
            <a:endParaRPr lang="fr-CA"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75070" y="3947160"/>
            <a:ext cx="1786890" cy="1592580"/>
          </a:xfrm>
          <a:prstGeom prst="rect">
            <a:avLst/>
          </a:prstGeom>
        </p:spPr>
      </p:pic>
    </p:spTree>
    <p:extLst>
      <p:ext uri="{BB962C8B-B14F-4D97-AF65-F5344CB8AC3E}">
        <p14:creationId xmlns:p14="http://schemas.microsoft.com/office/powerpoint/2010/main" xmlns="" val="30002215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457200" indent="-457200">
              <a:buFont typeface="Wingdings" panose="05000000000000000000" pitchFamily="2" charset="2"/>
              <a:buChar char="q"/>
            </a:pPr>
            <a:r>
              <a:rPr lang="fr-CA" sz="2800" dirty="0">
                <a:solidFill>
                  <a:schemeClr val="tx1"/>
                </a:solidFill>
              </a:rPr>
              <a:t>L'animateur doit faire preuve </a:t>
            </a:r>
            <a:r>
              <a:rPr lang="fr-CA" sz="2800" dirty="0" smtClean="0">
                <a:solidFill>
                  <a:schemeClr val="tx1"/>
                </a:solidFill>
              </a:rPr>
              <a:t>:</a:t>
            </a:r>
            <a:br>
              <a:rPr lang="fr-CA" sz="2800" dirty="0" smtClean="0">
                <a:solidFill>
                  <a:schemeClr val="tx1"/>
                </a:solidFill>
              </a:rPr>
            </a:br>
            <a:r>
              <a:rPr lang="fr-CA" sz="2800" dirty="0">
                <a:solidFill>
                  <a:schemeClr val="tx1"/>
                </a:solidFill>
              </a:rPr>
              <a:t/>
            </a:r>
            <a:br>
              <a:rPr lang="fr-CA" sz="2800" dirty="0">
                <a:solidFill>
                  <a:schemeClr val="tx1"/>
                </a:solidFill>
              </a:rPr>
            </a:br>
            <a:r>
              <a:rPr lang="fr-CA" sz="2800" dirty="0" smtClean="0">
                <a:solidFill>
                  <a:schemeClr val="tx1"/>
                </a:solidFill>
              </a:rPr>
              <a:t> d'un </a:t>
            </a:r>
            <a:r>
              <a:rPr lang="fr-CA" sz="2800" dirty="0">
                <a:solidFill>
                  <a:schemeClr val="tx1"/>
                </a:solidFill>
              </a:rPr>
              <a:t>dosage approprié de directivité et </a:t>
            </a:r>
            <a:r>
              <a:rPr lang="fr-CA" sz="2800" dirty="0" smtClean="0">
                <a:solidFill>
                  <a:schemeClr val="tx1"/>
                </a:solidFill>
              </a:rPr>
              <a:t>de  </a:t>
            </a:r>
            <a:br>
              <a:rPr lang="fr-CA" sz="2800" dirty="0" smtClean="0">
                <a:solidFill>
                  <a:schemeClr val="tx1"/>
                </a:solidFill>
              </a:rPr>
            </a:br>
            <a:r>
              <a:rPr lang="fr-CA" sz="2800" dirty="0">
                <a:solidFill>
                  <a:schemeClr val="tx1"/>
                </a:solidFill>
              </a:rPr>
              <a:t> </a:t>
            </a:r>
            <a:r>
              <a:rPr lang="fr-CA" sz="2800" dirty="0" smtClean="0">
                <a:solidFill>
                  <a:schemeClr val="tx1"/>
                </a:solidFill>
              </a:rPr>
              <a:t>démarche participative…</a:t>
            </a:r>
            <a:br>
              <a:rPr lang="fr-CA" sz="2800" dirty="0" smtClean="0">
                <a:solidFill>
                  <a:schemeClr val="tx1"/>
                </a:solidFill>
              </a:rPr>
            </a:br>
            <a:r>
              <a:rPr lang="fr-CA" sz="2800" dirty="0">
                <a:solidFill>
                  <a:schemeClr val="tx1"/>
                </a:solidFill>
              </a:rPr>
              <a:t/>
            </a:r>
            <a:br>
              <a:rPr lang="fr-CA" sz="2800" dirty="0">
                <a:solidFill>
                  <a:schemeClr val="tx1"/>
                </a:solidFill>
              </a:rPr>
            </a:br>
            <a:r>
              <a:rPr lang="fr-CA" sz="2800" dirty="0" smtClean="0">
                <a:solidFill>
                  <a:schemeClr val="tx1"/>
                </a:solidFill>
              </a:rPr>
              <a:t> d'affirmation </a:t>
            </a:r>
            <a:r>
              <a:rPr lang="fr-CA" sz="2800" dirty="0">
                <a:solidFill>
                  <a:schemeClr val="tx1"/>
                </a:solidFill>
              </a:rPr>
              <a:t>de soi et de tonicité</a:t>
            </a:r>
            <a:br>
              <a:rPr lang="fr-CA" sz="2800" dirty="0">
                <a:solidFill>
                  <a:schemeClr val="tx1"/>
                </a:solidFill>
              </a:rPr>
            </a:br>
            <a:r>
              <a:rPr lang="fr-CA" sz="2800" dirty="0">
                <a:solidFill>
                  <a:schemeClr val="tx1"/>
                </a:solidFill>
              </a:rPr>
              <a:t/>
            </a:r>
            <a:br>
              <a:rPr lang="fr-CA" sz="2800" dirty="0">
                <a:solidFill>
                  <a:schemeClr val="tx1"/>
                </a:solidFill>
              </a:rPr>
            </a:br>
            <a:r>
              <a:rPr lang="fr-CA" sz="2800" dirty="0" smtClean="0">
                <a:solidFill>
                  <a:schemeClr val="tx1"/>
                </a:solidFill>
              </a:rPr>
              <a:t> de </a:t>
            </a:r>
            <a:r>
              <a:rPr lang="fr-CA" sz="2800" dirty="0">
                <a:solidFill>
                  <a:schemeClr val="tx1"/>
                </a:solidFill>
              </a:rPr>
              <a:t>convivialité et d'humour </a:t>
            </a:r>
            <a:r>
              <a:rPr lang="fr-CA" sz="2800" dirty="0" smtClean="0">
                <a:solidFill>
                  <a:schemeClr val="tx1"/>
                </a:solidFill>
              </a:rPr>
              <a:t>pour détendre</a:t>
            </a:r>
            <a:br>
              <a:rPr lang="fr-CA" sz="2800" dirty="0" smtClean="0">
                <a:solidFill>
                  <a:schemeClr val="tx1"/>
                </a:solidFill>
              </a:rPr>
            </a:br>
            <a:r>
              <a:rPr lang="fr-CA" sz="2800" dirty="0" smtClean="0">
                <a:solidFill>
                  <a:schemeClr val="tx1"/>
                </a:solidFill>
              </a:rPr>
              <a:t> l’assemblée</a:t>
            </a:r>
            <a:r>
              <a:rPr lang="fr-CA" sz="2800" dirty="0">
                <a:solidFill>
                  <a:schemeClr val="tx1"/>
                </a:solidFill>
              </a:rPr>
              <a:t/>
            </a:r>
            <a:br>
              <a:rPr lang="fr-CA" sz="2800" dirty="0">
                <a:solidFill>
                  <a:schemeClr val="tx1"/>
                </a:solidFill>
              </a:rPr>
            </a:br>
            <a:r>
              <a:rPr lang="fr-CA" sz="2800" dirty="0" smtClean="0">
                <a:solidFill>
                  <a:schemeClr val="tx1"/>
                </a:solidFill>
              </a:rPr>
              <a:t/>
            </a:r>
            <a:br>
              <a:rPr lang="fr-CA" sz="2800" dirty="0" smtClean="0">
                <a:solidFill>
                  <a:schemeClr val="tx1"/>
                </a:solidFill>
              </a:rPr>
            </a:br>
            <a:r>
              <a:rPr lang="fr-CA" sz="2800" dirty="0">
                <a:solidFill>
                  <a:schemeClr val="tx1"/>
                </a:solidFill>
              </a:rPr>
              <a:t/>
            </a:r>
            <a:br>
              <a:rPr lang="fr-CA" sz="2800" dirty="0">
                <a:solidFill>
                  <a:schemeClr val="tx1"/>
                </a:solidFill>
              </a:rPr>
            </a:br>
            <a:r>
              <a:rPr lang="fr-CA" sz="2800" dirty="0">
                <a:solidFill>
                  <a:schemeClr val="tx1"/>
                </a:solidFill>
              </a:rPr>
              <a:t/>
            </a:r>
            <a:br>
              <a:rPr lang="fr-CA" sz="2800" dirty="0">
                <a:solidFill>
                  <a:schemeClr val="tx1"/>
                </a:solidFill>
              </a:rPr>
            </a:br>
            <a:r>
              <a:rPr lang="fr-CA" sz="2800" dirty="0">
                <a:solidFill>
                  <a:schemeClr val="tx1"/>
                </a:solidFill>
              </a:rPr>
              <a:t>de sérénité face aux incidents ou difficultés</a:t>
            </a:r>
            <a:br>
              <a:rPr lang="fr-CA" sz="2800" dirty="0">
                <a:solidFill>
                  <a:schemeClr val="tx1"/>
                </a:solidFill>
              </a:rPr>
            </a:br>
            <a:r>
              <a:rPr lang="fr-CA" sz="2800" dirty="0" smtClean="0">
                <a:solidFill>
                  <a:schemeClr val="tx1"/>
                </a:solidFill>
              </a:rPr>
              <a:t>éventuelles de certains membres</a:t>
            </a:r>
            <a:r>
              <a:rPr lang="fr-CA" sz="2800" dirty="0">
                <a:solidFill>
                  <a:schemeClr val="tx1"/>
                </a:solidFill>
              </a:rPr>
              <a:t/>
            </a:r>
            <a:br>
              <a:rPr lang="fr-CA" sz="2800" dirty="0">
                <a:solidFill>
                  <a:schemeClr val="tx1"/>
                </a:solidFill>
              </a:rPr>
            </a:br>
            <a:r>
              <a:rPr lang="fr-CA" sz="2800" dirty="0">
                <a:solidFill>
                  <a:schemeClr val="tx1"/>
                </a:solidFill>
              </a:rPr>
              <a:t/>
            </a:r>
            <a:br>
              <a:rPr lang="fr-CA" sz="2800" dirty="0">
                <a:solidFill>
                  <a:schemeClr val="tx1"/>
                </a:solidFill>
              </a:rPr>
            </a:br>
            <a:r>
              <a:rPr lang="fr-CA" sz="2800" dirty="0">
                <a:solidFill>
                  <a:schemeClr val="tx1"/>
                </a:solidFill>
              </a:rPr>
              <a:t>d'écoute et d'ouverture aux retours </a:t>
            </a:r>
            <a:r>
              <a:rPr lang="fr-CA" sz="2800" dirty="0" smtClean="0">
                <a:solidFill>
                  <a:schemeClr val="tx1"/>
                </a:solidFill>
              </a:rPr>
              <a:t>des membres</a:t>
            </a:r>
            <a:br>
              <a:rPr lang="fr-CA" sz="2800" dirty="0" smtClean="0">
                <a:solidFill>
                  <a:schemeClr val="tx1"/>
                </a:solidFill>
              </a:rPr>
            </a:br>
            <a:endParaRPr lang="fr-CA" sz="2800" dirty="0">
              <a:solidFill>
                <a:schemeClr val="tx1"/>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8020" y="3444240"/>
            <a:ext cx="2872739" cy="784860"/>
          </a:xfrm>
          <a:prstGeom prst="rect">
            <a:avLst/>
          </a:prstGeom>
        </p:spPr>
      </p:pic>
    </p:spTree>
    <p:extLst>
      <p:ext uri="{BB962C8B-B14F-4D97-AF65-F5344CB8AC3E}">
        <p14:creationId xmlns:p14="http://schemas.microsoft.com/office/powerpoint/2010/main" xmlns="" val="337805870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6/9/2005 6:49:19 AM&quot;&gt;&lt;Slide id=&quot;282&quot; dur=&quot;256.61&quot;/&gt;&lt;Slide id=&quot;257&quot; dur=&quot;1374.156&quot;/&gt;&lt;Slide id=&quot;286&quot; dur=&quot;31.187&quot; bld=&quot;|21.7&quot;/&gt;&lt;Slide id=&quot;288&quot; dur=&quot;58.953&quot;/&gt;&lt;Slide id=&quot;297&quot; dur=&quot;34.532&quot; bld=&quot;|.1|1|1|1|13.9|1|1|1|1&quot;/&gt;&lt;Slide id=&quot;298&quot; dur=&quot;50.828&quot; bld=&quot;|0|1|1&quot;/&gt;&lt;Slide id=&quot;299&quot; dur=&quot;13.281&quot; bld=&quot;|.1|.5|1|1|2|2|2.7&quot;/&gt;&lt;Slide id=&quot;300&quot; dur=&quot;77.391&quot; bld=&quot;|.4|.3|.3|.3|.3|.3|.3|61.4&quot;/&gt;&lt;Slide id=&quot;289&quot; dur=&quot;124.468&quot; bld=&quot;|13.4|10.7|26.2|34.4|12.6|14.7|9.9&quot;/&gt;&lt;Slide id=&quot;326&quot; dur=&quot;40.782&quot;/&gt;&lt;Slide id=&quot;317&quot; dur=&quot;33.5&quot; bld=&quot;|4.3&quot;/&gt;&lt;Slide id=&quot;314&quot; dur=&quot;786.015&quot;/&gt;&lt;Slide id=&quot;328&quot; dur=&quot;30.672&quot;/&gt;&lt;Slide id=&quot;319&quot; dur=&quot;732.235&quot; bld=&quot;|1.2&quot;/&gt;&lt;Slide id=&quot;315&quot; dur=&quot;1.406&quot;/&gt;&lt;Slide id=&quot;330&quot; dur=&quot;11.312&quot;/&gt;&lt;Slide id=&quot;320&quot; dur=&quot;53.5&quot; bld=&quot;|1.3&quot;/&gt;&lt;Slide id=&quot;321&quot; dur=&quot;157.328&quot;/&gt;&lt;Slide id=&quot;333&quot; dur=&quot;51.907&quot;/&gt;&lt;Slide id=&quot;322&quot; dur=&quot;38.5&quot; bld=&quot;|.7&quot;/&gt;&lt;Slide id=&quot;335&quot; dur=&quot;705.937&quot;/&gt;&lt;Slide id=&quot;334&quot; dur=&quot;21.938&quot;/&gt;&lt;Slide id=&quot;338&quot; dur=&quot;24.375&quot;/&gt;&lt;Slide id=&quot;336&quot; dur=&quot;148.187&quot; bld=&quot;|17|30.6|42.4&quot;/&gt;&lt;Slide id=&quot;306&quot; dur=&quot;93.625&quot;/&gt;&lt;Slide id=&quot;312&quot; dur=&quot;47.578&quot; bld=&quot;|1.2|28.9&quot;/&gt;&lt;Slide id=&quot;307&quot; dur=&quot;244.782&quot;/&gt;&lt;Slide id=&quot;337&quot; dur=&quot;58.468&quot;/&gt;&lt;Slide id=&quot;339&quot; dur=&quot;56.032&quot;/&gt;&lt;Slide id=&quot;331&quot; dur=&quot;212.609&quot;/&gt;&lt;Slide id=&quot;332&quot; dur=&quot;11.719&quot;/&gt;&lt;Slide id=&quot;284&quot; dur=&quot;3.015&quot;/&gt;&lt;Slide id=&quot;280&quot; dur=&quot;1.282&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Gabarit PMI Lévis-Québec">
  <a:themeElements>
    <a:clrScheme name="Gabarit PMI Lévis-Québec 1">
      <a:dk1>
        <a:srgbClr val="000000"/>
      </a:dk1>
      <a:lt1>
        <a:srgbClr val="FFFFFF"/>
      </a:lt1>
      <a:dk2>
        <a:srgbClr val="024684"/>
      </a:dk2>
      <a:lt2>
        <a:srgbClr val="FFCC29"/>
      </a:lt2>
      <a:accent1>
        <a:srgbClr val="FCEB98"/>
      </a:accent1>
      <a:accent2>
        <a:srgbClr val="FA7438"/>
      </a:accent2>
      <a:accent3>
        <a:srgbClr val="AAB0C2"/>
      </a:accent3>
      <a:accent4>
        <a:srgbClr val="DADADA"/>
      </a:accent4>
      <a:accent5>
        <a:srgbClr val="FDF3CA"/>
      </a:accent5>
      <a:accent6>
        <a:srgbClr val="E36832"/>
      </a:accent6>
      <a:hlink>
        <a:srgbClr val="66CC66"/>
      </a:hlink>
      <a:folHlink>
        <a:srgbClr val="6699FF"/>
      </a:folHlink>
    </a:clrScheme>
    <a:fontScheme name="Gabarit PMI Lévis-Québe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txDef>
      <a:spPr>
        <a:noFill/>
      </a:spPr>
      <a:bodyPr wrap="square" rtlCol="0">
        <a:spAutoFit/>
      </a:bodyPr>
      <a:lstStyle>
        <a:defPPr>
          <a:defRPr dirty="0" smtClean="0"/>
        </a:defPPr>
      </a:lstStyle>
    </a:txDef>
  </a:objectDefaults>
  <a:extraClrSchemeLst>
    <a:extraClrScheme>
      <a:clrScheme name="Gabarit PMI Lévis-Québec 1">
        <a:dk1>
          <a:srgbClr val="000000"/>
        </a:dk1>
        <a:lt1>
          <a:srgbClr val="FFFFFF"/>
        </a:lt1>
        <a:dk2>
          <a:srgbClr val="024684"/>
        </a:dk2>
        <a:lt2>
          <a:srgbClr val="FFCC29"/>
        </a:lt2>
        <a:accent1>
          <a:srgbClr val="FCEB98"/>
        </a:accent1>
        <a:accent2>
          <a:srgbClr val="FA7438"/>
        </a:accent2>
        <a:accent3>
          <a:srgbClr val="AAB0C2"/>
        </a:accent3>
        <a:accent4>
          <a:srgbClr val="DADADA"/>
        </a:accent4>
        <a:accent5>
          <a:srgbClr val="FDF3CA"/>
        </a:accent5>
        <a:accent6>
          <a:srgbClr val="E36832"/>
        </a:accent6>
        <a:hlink>
          <a:srgbClr val="66CC66"/>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6134</TotalTime>
  <Words>799</Words>
  <Application>Microsoft Office PowerPoint</Application>
  <PresentationFormat>On-screen Show (4:3)</PresentationFormat>
  <Paragraphs>231</Paragraphs>
  <Slides>29</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Gabarit PMI Lévis-Québec</vt:lpstr>
      <vt:lpstr>Photo Editor Photo</vt:lpstr>
      <vt:lpstr>Slide 1</vt:lpstr>
      <vt:lpstr>Congrès U2  1-2-3 mai 2015 </vt:lpstr>
      <vt:lpstr>Bienvenue à l’atelier d’Animateur</vt:lpstr>
      <vt:lpstr>Buts de l’atelier</vt:lpstr>
      <vt:lpstr>Origine du « Lion animateur »</vt:lpstr>
      <vt:lpstr>Slide 6</vt:lpstr>
      <vt:lpstr>Objectifs de l’animation  dans les clubs</vt:lpstr>
      <vt:lpstr>Rôle de l’animateur</vt:lpstr>
      <vt:lpstr>L'animateur doit faire preuve :   d'un dosage approprié de directivité et de    démarche participative…   d'affirmation de soi et de tonicité   de convivialité et d'humour pour détendre  l’assemblée    de sérénité face aux incidents ou difficultés éventuelles de certains membres  d'écoute et d'ouverture aux retours des membres </vt:lpstr>
      <vt:lpstr> L‘animation doit être la plus participative et interactive possible L’animateur doit être un psychologue et réagir selon le membre </vt:lpstr>
      <vt:lpstr>Réagir selon chaque membre</vt:lpstr>
      <vt:lpstr>Petits trucs:  1- Ne restez pas statique, alternez vos déplacements, gauche a       droite  2- Ne vous précipitez pas rapidement vers un membre, cela      fige…Une démarche plus lente est plus rassurante pour le     membre  3- Si possible au centre de la salle ce qui limitera la distance a       parcourir pour vous déplacer vers le membre  4- Faites des gestes, ils renforcissent votre message, votre      argumentation  5- Votre dynamique gestuelle est importante, ne restez pas gelé sur      le dossier d’une chaise ou le coin d’une table et ne vous       déplacez pas une main dans les poches  6- Ne parlez pas plus fort que cela nécessite la distance entre vous     et les membres, approchez-vous </vt:lpstr>
      <vt:lpstr>7- Ne parlez pas trop rapidement, octroyez vous des poses quand       vous vous déplacez.        En effet, les pauses ont le mérite de :                      vous permettre de reprendre votre souffle                      d'anticiper ce qu'on va dire                      permettre aux membres d'intégrer ce qui est dit                      de créer un effet d'attente et de maintenir l'attention des                     membres   8- Les amandes devraient être de 25ç, 50ç ou de un dollar selon le      cas. On peut donner deux ou plusieurs faits sur un membre pour     obtenir un maximum de 2$. C’est plus anmusant.  9-Souplesse : Vous devez vous adapter en conséquence selon la     durée de la réunion. </vt:lpstr>
      <vt:lpstr>Importance du rôle d’animateur</vt:lpstr>
      <vt:lpstr>Qualités d’un animateur</vt:lpstr>
      <vt:lpstr>Les 5 genres d’animation pour un bon 100%</vt:lpstr>
      <vt:lpstr>Slide 17</vt:lpstr>
      <vt:lpstr>Slide 18</vt:lpstr>
      <vt:lpstr>Slide 19</vt:lpstr>
      <vt:lpstr>Slide 20</vt:lpstr>
      <vt:lpstr>Slide 21</vt:lpstr>
      <vt:lpstr>Le temps et l’argent</vt:lpstr>
      <vt:lpstr>??? Qui paye, qui paye pas???</vt:lpstr>
      <vt:lpstr>Préparation de l’animation</vt:lpstr>
      <vt:lpstr>« Attention, attention»</vt:lpstr>
      <vt:lpstr>« La touche finale»</vt:lpstr>
      <vt:lpstr>Annexe 1 </vt:lpstr>
      <vt:lpstr>  4- Les proverbes:  www.unproverbe.com/proverbes-francais.html  5- Les blagues: www.une-blague.com  6- Les charades: www.unecharade.com  7- Les anagramme: www.uneanagramme.com  8- Les charades: www.unecharade.com  9- Les blagues: www.blablagues.net/blagues_les_plus_nulles.html  10- Jeux de mots: www.lessignets.com/signetsdiane/index.php?page=titulaires&amp;categori=21  11- C’est arrivé un:  www.planete.qc.ca/brisson/  12- Compléter des mots: www.professeurphifix.net/lecture/23_completer_mot_theme.pdf        </vt:lpstr>
      <vt:lpstr>Bonne année de Lionisme</vt:lpstr>
    </vt:vector>
  </TitlesOfParts>
  <Company>MENV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Gabarit PMI Lévis-Québec</dc:title>
  <dc:creator>guasy01</dc:creator>
  <cp:lastModifiedBy>Gaston</cp:lastModifiedBy>
  <cp:revision>246</cp:revision>
  <cp:lastPrinted>2015-05-04T15:31:00Z</cp:lastPrinted>
  <dcterms:created xsi:type="dcterms:W3CDTF">2007-01-23T19:22:18Z</dcterms:created>
  <dcterms:modified xsi:type="dcterms:W3CDTF">2015-08-31T11:50:16Z</dcterms:modified>
</cp:coreProperties>
</file>