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>
        <p:scale>
          <a:sx n="80" d="100"/>
          <a:sy n="80" d="100"/>
        </p:scale>
        <p:origin x="118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EA421-62DF-4C39-9951-4E3F0543B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0263BE-F426-428D-A7C9-906F869E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72811-BED4-4605-B567-76E6EA84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F5A709-D62F-4140-ACF5-71207665D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148F80-5E47-40EE-B106-A55666E1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379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5CD91-9B1C-437C-B606-CB78EB19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352D15-342B-45F2-9F1E-79FC5417E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1A813C-A044-4B12-9A75-E8A7B80C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802F88-3B47-4364-9FAD-C9A90CB7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B000E-7E8C-42D3-84FD-66E7C2B5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806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7A010A-B23C-4A51-A332-BCF31F6DD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4D4AE1-DED7-4597-BD10-021939040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516C0-1A3B-4225-BAF6-307A4D43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36BA04-091A-4A32-BAF3-9B883C6E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FC4CE4-7ADA-4DFD-BA66-EDA6FA44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E429D-1989-452C-A8DD-55600886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561954-1DE0-4F5A-B9A7-A57A741A3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B97C7-B82B-43D7-AEE2-50D50E7A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E72F9-D454-4C7E-B957-554F0F74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B97022-6649-4BF0-8FA8-2E62BA4B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726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1123F-C3D2-4BE7-B5C1-33DCBA25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62355-30E6-4EAF-A161-E9962C877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8B60D1-8DDA-46CD-8543-4876DA7F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5B787F-EDBB-4FF7-9E93-A809FDE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14505B-5336-4715-8A01-89FA7298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675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B5496-DD81-4BCE-A8E9-4DE0CA7D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A2BAD-7807-46C1-86CB-C73D1117F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4FDB72-F052-429B-8FB9-10111DC95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89DDAA-CA86-422B-ABAC-30F00007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98E7FF-FCC4-41A9-8630-2BB30FD5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DA6D6D-8BAF-4593-9C77-17B12FAF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190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4F3A1-9F6E-4117-B1DC-C7A51A8C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2AF334-9DC0-4548-B9D2-EE08F8209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056A3A-1746-4043-9B74-24335761D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011F62-2FA2-4135-B177-86DFFC1E3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5D0D1F-CD96-4858-BB05-F9E17B02C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3661F89-B581-498C-8839-0F6CC848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B3A561-46FD-42E6-A5E8-0690C511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276D41-3EC1-4CEC-BF2E-23A063FC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952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80CF2-18C8-4156-8BC4-120BB995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09FEEE-1CFA-4484-9B32-C87E83DF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84945B-25B3-4F69-BCAF-8A4C681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C1BC17-7779-470A-B02E-EC22690B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7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19810B-93E5-4571-9D80-E19BC669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4D63D5-9DCE-4E3A-84E6-2B48FC17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A69A32-A128-4095-9878-E598FDCE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13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12298-82D9-4222-ABE8-3919263B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1B2CF-D5B4-4A6A-A99E-3306395FC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1DBE85-C541-49C0-A43F-F2BC5EFF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998A3C-7830-4E56-A796-0EC53278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60507F-1FF2-4185-88C4-6EF899F0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68E2A8-D19C-4A15-A18C-317D5EEC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159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ED1D0-7573-4FBF-9E89-5DA69341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F0584B-EB20-4FB4-9B1F-FDB032D80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89B1FA-B309-4258-BB3D-3E5F5D77C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59BC73-D389-46D7-BA94-4612EFF9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3DB6CB-49B0-479B-B425-4A0F972B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E1ABA6-D47D-4982-AE66-37ABD293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86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BB3C32-AB75-428F-BC6E-4A938CA5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DAC1B3-CDA0-4FFE-90E5-ED97BEF15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D9D4BF-2DFD-42B2-80A0-F7142C72C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58B7-90C5-4731-9455-DE8E3F6CDAE1}" type="datetimeFigureOut">
              <a:rPr lang="fr-CA" smtClean="0"/>
              <a:t>2023-03-22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06858-29A3-4712-A0C6-051D4F648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FBCA7-8C10-4DB8-B159-22D2F97E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C833A-4410-4F7F-81B6-7799902482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92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B1CD0-F25E-E439-0F95-E2914F22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97288"/>
            <a:ext cx="10319656" cy="723941"/>
          </a:xfrm>
          <a:gradFill>
            <a:gsLst>
              <a:gs pos="0">
                <a:srgbClr val="BECEEA"/>
              </a:gs>
              <a:gs pos="235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89000">
                <a:schemeClr val="accent1">
                  <a:lumMod val="74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13000">
                  <a:schemeClr val="accent1">
                    <a:lumMod val="9000"/>
                    <a:lumOff val="91000"/>
                  </a:schemeClr>
                </a:gs>
                <a:gs pos="32000">
                  <a:schemeClr val="accent1">
                    <a:lumMod val="45000"/>
                    <a:lumOff val="5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accent1"/>
            </a:outerShdw>
            <a:softEdge rad="558800"/>
          </a:effectLst>
        </p:spPr>
        <p:txBody>
          <a:bodyPr wrap="square">
            <a:spAutoFit/>
          </a:bodyPr>
          <a:lstStyle/>
          <a:p>
            <a:pPr algn="ctr"/>
            <a:r>
              <a:rPr lang="fr-CA" b="1" dirty="0"/>
              <a:t>Voir Desjardins.com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6467561-C138-3332-6C9B-EA4E13606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876" y="1306286"/>
            <a:ext cx="9579426" cy="5388427"/>
          </a:xfrm>
        </p:spPr>
      </p:pic>
    </p:spTree>
    <p:extLst>
      <p:ext uri="{BB962C8B-B14F-4D97-AF65-F5344CB8AC3E}">
        <p14:creationId xmlns:p14="http://schemas.microsoft.com/office/powerpoint/2010/main" val="696663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80">
              <a:srgbClr val="D7E0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4C8515-830C-4AC4-81B8-BDA36449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121" y="3422560"/>
            <a:ext cx="25758" cy="128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BCCA90-501C-4C75-886D-9E4C6FFFB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121" y="3422560"/>
            <a:ext cx="25758" cy="128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63CC81-2BE0-4BFF-931B-4F1A6CA8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7" y="0"/>
            <a:ext cx="9767946" cy="6859593"/>
          </a:xfrm>
          <a:prstGeom prst="rect">
            <a:avLst/>
          </a:prstGeom>
          <a:gradFill>
            <a:gsLst>
              <a:gs pos="31080">
                <a:srgbClr val="D7E0F2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81903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80">
              <a:srgbClr val="D7E0F2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005306-AA76-4CB4-A1F2-42FCD218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0" y="-275302"/>
            <a:ext cx="9655278" cy="71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B4065C-8E90-4DC1-853C-D7F47AD9BCA5}"/>
              </a:ext>
            </a:extLst>
          </p:cNvPr>
          <p:cNvSpPr txBox="1"/>
          <p:nvPr/>
        </p:nvSpPr>
        <p:spPr>
          <a:xfrm>
            <a:off x="2340077" y="5026481"/>
            <a:ext cx="6255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>
                <a:highlight>
                  <a:srgbClr val="FFFF00"/>
                </a:highlight>
              </a:rPr>
              <a:t>https://www.youtube.com/watch?v=eUE52r4FxFg&amp;t=83s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6CFF36-F1E9-44E1-8140-60F771C9F1ED}"/>
              </a:ext>
            </a:extLst>
          </p:cNvPr>
          <p:cNvSpPr txBox="1"/>
          <p:nvPr/>
        </p:nvSpPr>
        <p:spPr>
          <a:xfrm>
            <a:off x="2268342" y="1586580"/>
            <a:ext cx="689765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b="1" dirty="0">
                <a:highlight>
                  <a:srgbClr val="FFFF00"/>
                </a:highlight>
              </a:rPr>
              <a:t>Déposez un chèque</a:t>
            </a:r>
          </a:p>
          <a:p>
            <a:r>
              <a:rPr lang="fr-CA" sz="2400" dirty="0">
                <a:highlight>
                  <a:srgbClr val="FFFF00"/>
                </a:highlight>
              </a:rPr>
              <a:t>Fini les déplacements au guichet ou en caisse. Découvrez comment déposer un chèque avec l'application mobile.</a:t>
            </a:r>
          </a:p>
          <a:p>
            <a:endParaRPr lang="fr-CA" sz="2400" dirty="0">
              <a:highlight>
                <a:srgbClr val="FFFF00"/>
              </a:highlight>
            </a:endParaRPr>
          </a:p>
          <a:p>
            <a:r>
              <a:rPr lang="fr-CA" sz="2400" dirty="0">
                <a:highlight>
                  <a:srgbClr val="FFFF00"/>
                </a:highlight>
              </a:rPr>
              <a:t>Les étapes à suivre pour déposer un chèque avec l'application Services mobiles Desjardins.</a:t>
            </a:r>
          </a:p>
        </p:txBody>
      </p:sp>
    </p:spTree>
    <p:extLst>
      <p:ext uri="{BB962C8B-B14F-4D97-AF65-F5344CB8AC3E}">
        <p14:creationId xmlns:p14="http://schemas.microsoft.com/office/powerpoint/2010/main" val="425770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AA1BFC-1B59-7BE3-4756-F4F0666A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48E522-B88D-4D23-A9DA-E5B4D5B5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13" y="65315"/>
            <a:ext cx="9853879" cy="66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C09C2D-DB0D-4325-9350-78136250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50" y="0"/>
            <a:ext cx="928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1D61FB-CD09-488E-ADEE-4819DBF2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53" y="0"/>
            <a:ext cx="963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1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5A38C1-5153-456E-98D3-F0B841344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11" y="0"/>
            <a:ext cx="9297778" cy="685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985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334">
              <a:srgbClr val="D1DD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629AF5-CD42-4600-9DE9-F8F09E55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02" y="0"/>
            <a:ext cx="9765196" cy="6857999"/>
          </a:xfrm>
          <a:prstGeom prst="rect">
            <a:avLst/>
          </a:prstGeom>
          <a:gradFill>
            <a:gsLst>
              <a:gs pos="36334">
                <a:srgbClr val="D1DD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21798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334">
              <a:srgbClr val="D1DD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8ECCE5-29AC-4929-B641-3FC35DBE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12" y="-290513"/>
            <a:ext cx="10180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334">
              <a:srgbClr val="D1DD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1EAB730-FE47-403E-9CD8-D1FAD5C08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46" y="-18028"/>
            <a:ext cx="9714270" cy="69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334">
              <a:srgbClr val="D1DD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CCB2F0-DE0C-4C94-A03C-2BB2420E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4" y="-29497"/>
            <a:ext cx="9917997" cy="68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071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</Words>
  <Application>Microsoft Office PowerPoint</Application>
  <PresentationFormat>Grand écran</PresentationFormat>
  <Paragraphs>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Voir Desjardins.com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Desbiens</dc:creator>
  <cp:lastModifiedBy>André Desbiens</cp:lastModifiedBy>
  <cp:revision>6</cp:revision>
  <dcterms:created xsi:type="dcterms:W3CDTF">2022-03-09T21:37:57Z</dcterms:created>
  <dcterms:modified xsi:type="dcterms:W3CDTF">2023-03-22T16:05:06Z</dcterms:modified>
</cp:coreProperties>
</file>